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258" r:id="rId3"/>
    <p:sldId id="259" r:id="rId4"/>
    <p:sldId id="261" r:id="rId5"/>
    <p:sldId id="271" r:id="rId6"/>
    <p:sldId id="272" r:id="rId7"/>
    <p:sldId id="298" r:id="rId8"/>
    <p:sldId id="262" r:id="rId9"/>
    <p:sldId id="300" r:id="rId10"/>
    <p:sldId id="299" r:id="rId11"/>
    <p:sldId id="296" r:id="rId12"/>
    <p:sldId id="273" r:id="rId13"/>
    <p:sldId id="267" r:id="rId14"/>
    <p:sldId id="297" r:id="rId15"/>
    <p:sldId id="301" r:id="rId16"/>
    <p:sldId id="302" r:id="rId17"/>
    <p:sldId id="303" r:id="rId18"/>
    <p:sldId id="304" r:id="rId19"/>
    <p:sldId id="305" r:id="rId20"/>
    <p:sldId id="306" r:id="rId21"/>
    <p:sldId id="307" r:id="rId22"/>
    <p:sldId id="308" r:id="rId23"/>
    <p:sldId id="309" r:id="rId24"/>
    <p:sldId id="310" r:id="rId25"/>
    <p:sldId id="311" r:id="rId26"/>
    <p:sldId id="312" r:id="rId27"/>
    <p:sldId id="264" r:id="rId28"/>
    <p:sldId id="266" r:id="rId29"/>
  </p:sldIdLst>
  <p:sldSz cx="9144000" cy="5143500" type="screen16x9"/>
  <p:notesSz cx="6858000" cy="9144000"/>
  <p:embeddedFontLst>
    <p:embeddedFont>
      <p:font typeface="Albert Sans" pitchFamily="2" charset="77"/>
      <p:regular r:id="rId31"/>
      <p:bold r:id="rId32"/>
      <p:italic r:id="rId33"/>
      <p:boldItalic r:id="rId34"/>
    </p:embeddedFont>
    <p:embeddedFont>
      <p:font typeface="Anaheim" pitchFamily="2" charset="77"/>
      <p:regular r:id="rId35"/>
      <p:bold r:id="rId36"/>
    </p:embeddedFont>
    <p:embeddedFont>
      <p:font typeface="DM Sans" pitchFamily="2" charset="77"/>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Mulish" pitchFamily="2" charset="77"/>
      <p:regular r:id="rId45"/>
      <p:bold r:id="rId46"/>
      <p:italic r:id="rId47"/>
      <p:boldItalic r:id="rId48"/>
    </p:embeddedFont>
    <p:embeddedFont>
      <p:font typeface="Nunito Light" pitchFamily="2" charset="77"/>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AE87D1-CB83-4E52-94DA-2B18FB1B048F}">
  <a:tblStyle styleId="{4AAE87D1-CB83-4E52-94DA-2B18FB1B04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AA26E98-A525-469B-B6BA-245ABA3B84B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p:restoredTop sz="94710"/>
  </p:normalViewPr>
  <p:slideViewPr>
    <p:cSldViewPr snapToGrid="0">
      <p:cViewPr>
        <p:scale>
          <a:sx n="156" d="100"/>
          <a:sy n="156" d="100"/>
        </p:scale>
        <p:origin x="1344"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a:extLst>
            <a:ext uri="{FF2B5EF4-FFF2-40B4-BE49-F238E27FC236}">
              <a16:creationId xmlns:a16="http://schemas.microsoft.com/office/drawing/2014/main" id="{70393548-F233-0BA7-9A08-B143C7371B2E}"/>
            </a:ext>
          </a:extLst>
        </p:cNvPr>
        <p:cNvGrpSpPr/>
        <p:nvPr/>
      </p:nvGrpSpPr>
      <p:grpSpPr>
        <a:xfrm>
          <a:off x="0" y="0"/>
          <a:ext cx="0" cy="0"/>
          <a:chOff x="0" y="0"/>
          <a:chExt cx="0" cy="0"/>
        </a:xfrm>
      </p:grpSpPr>
      <p:sp>
        <p:nvSpPr>
          <p:cNvPr id="1815" name="Google Shape;1815;g54dda1946d_6_344:notes">
            <a:extLst>
              <a:ext uri="{FF2B5EF4-FFF2-40B4-BE49-F238E27FC236}">
                <a16:creationId xmlns:a16="http://schemas.microsoft.com/office/drawing/2014/main" id="{6F601707-301F-EC0C-8E3D-38E1112390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54dda1946d_6_344:notes">
            <a:extLst>
              <a:ext uri="{FF2B5EF4-FFF2-40B4-BE49-F238E27FC236}">
                <a16:creationId xmlns:a16="http://schemas.microsoft.com/office/drawing/2014/main" id="{7FECC730-7AE5-7136-97E7-0CC129DFDF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678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e71a4a866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a:extLst>
            <a:ext uri="{FF2B5EF4-FFF2-40B4-BE49-F238E27FC236}">
              <a16:creationId xmlns:a16="http://schemas.microsoft.com/office/drawing/2014/main" id="{4D47F277-7BAD-F153-B1C8-9D077E4BE054}"/>
            </a:ext>
          </a:extLst>
        </p:cNvPr>
        <p:cNvGrpSpPr/>
        <p:nvPr/>
      </p:nvGrpSpPr>
      <p:grpSpPr>
        <a:xfrm>
          <a:off x="0" y="0"/>
          <a:ext cx="0" cy="0"/>
          <a:chOff x="0" y="0"/>
          <a:chExt cx="0" cy="0"/>
        </a:xfrm>
      </p:grpSpPr>
      <p:sp>
        <p:nvSpPr>
          <p:cNvPr id="1494" name="Google Shape;1494;g14072739ea5_12_0:notes">
            <a:extLst>
              <a:ext uri="{FF2B5EF4-FFF2-40B4-BE49-F238E27FC236}">
                <a16:creationId xmlns:a16="http://schemas.microsoft.com/office/drawing/2014/main" id="{0C162B0A-BEB0-BFAE-61E6-263140F421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a:extLst>
              <a:ext uri="{FF2B5EF4-FFF2-40B4-BE49-F238E27FC236}">
                <a16:creationId xmlns:a16="http://schemas.microsoft.com/office/drawing/2014/main" id="{C90A8CC9-6796-FCE4-0CFF-4DC84BFCEB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955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a:extLst>
            <a:ext uri="{FF2B5EF4-FFF2-40B4-BE49-F238E27FC236}">
              <a16:creationId xmlns:a16="http://schemas.microsoft.com/office/drawing/2014/main" id="{8D45F30A-D07E-88C7-E6E2-52DF75F75A30}"/>
            </a:ext>
          </a:extLst>
        </p:cNvPr>
        <p:cNvGrpSpPr/>
        <p:nvPr/>
      </p:nvGrpSpPr>
      <p:grpSpPr>
        <a:xfrm>
          <a:off x="0" y="0"/>
          <a:ext cx="0" cy="0"/>
          <a:chOff x="0" y="0"/>
          <a:chExt cx="0" cy="0"/>
        </a:xfrm>
      </p:grpSpPr>
      <p:sp>
        <p:nvSpPr>
          <p:cNvPr id="1562" name="Google Shape;1562;g54dda1946d_6_332:notes">
            <a:extLst>
              <a:ext uri="{FF2B5EF4-FFF2-40B4-BE49-F238E27FC236}">
                <a16:creationId xmlns:a16="http://schemas.microsoft.com/office/drawing/2014/main" id="{4BE35FA0-F62F-AE18-E9E3-0FAC0080D6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a:extLst>
              <a:ext uri="{FF2B5EF4-FFF2-40B4-BE49-F238E27FC236}">
                <a16:creationId xmlns:a16="http://schemas.microsoft.com/office/drawing/2014/main" id="{9CBE6F6D-EF90-6B0E-CD3A-80A2107E3E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790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a:extLst>
            <a:ext uri="{FF2B5EF4-FFF2-40B4-BE49-F238E27FC236}">
              <a16:creationId xmlns:a16="http://schemas.microsoft.com/office/drawing/2014/main" id="{43243A50-6B9C-D05D-B9EF-DA5311AB4EFC}"/>
            </a:ext>
          </a:extLst>
        </p:cNvPr>
        <p:cNvGrpSpPr/>
        <p:nvPr/>
      </p:nvGrpSpPr>
      <p:grpSpPr>
        <a:xfrm>
          <a:off x="0" y="0"/>
          <a:ext cx="0" cy="0"/>
          <a:chOff x="0" y="0"/>
          <a:chExt cx="0" cy="0"/>
        </a:xfrm>
      </p:grpSpPr>
      <p:sp>
        <p:nvSpPr>
          <p:cNvPr id="1562" name="Google Shape;1562;g54dda1946d_6_332:notes">
            <a:extLst>
              <a:ext uri="{FF2B5EF4-FFF2-40B4-BE49-F238E27FC236}">
                <a16:creationId xmlns:a16="http://schemas.microsoft.com/office/drawing/2014/main" id="{6D520374-7F82-A460-3B50-850324D52A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a:extLst>
              <a:ext uri="{FF2B5EF4-FFF2-40B4-BE49-F238E27FC236}">
                <a16:creationId xmlns:a16="http://schemas.microsoft.com/office/drawing/2014/main" id="{873C2A12-F28A-4D0B-876B-71F6CE197C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337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7341" y="-872068"/>
            <a:ext cx="10581139" cy="7505539"/>
            <a:chOff x="-817341" y="-872068"/>
            <a:chExt cx="10581139" cy="7505539"/>
          </a:xfrm>
        </p:grpSpPr>
        <p:grpSp>
          <p:nvGrpSpPr>
            <p:cNvPr id="12" name="Google Shape;12;p2"/>
            <p:cNvGrpSpPr/>
            <p:nvPr/>
          </p:nvGrpSpPr>
          <p:grpSpPr>
            <a:xfrm>
              <a:off x="4353534" y="3189744"/>
              <a:ext cx="5410264" cy="3443726"/>
              <a:chOff x="4353534" y="3189744"/>
              <a:chExt cx="5410264" cy="3443726"/>
            </a:xfrm>
          </p:grpSpPr>
          <p:sp>
            <p:nvSpPr>
              <p:cNvPr id="13" name="Google Shape;13;p2"/>
              <p:cNvSpPr/>
              <p:nvPr/>
            </p:nvSpPr>
            <p:spPr>
              <a:xfrm rot="10800000">
                <a:off x="9569398" y="5312996"/>
                <a:ext cx="194400" cy="194400"/>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4;p2"/>
              <p:cNvSpPr/>
              <p:nvPr/>
            </p:nvSpPr>
            <p:spPr>
              <a:xfrm rot="10800000">
                <a:off x="7135026" y="62323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rot="10800000">
                <a:off x="7563119" y="37512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rot="10800000">
                <a:off x="8060378" y="53449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rot="10800000">
                <a:off x="9245065" y="6281371"/>
                <a:ext cx="96300" cy="96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rot="10800000">
                <a:off x="8060378" y="65029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rot="10800000">
                <a:off x="8948809" y="4403302"/>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rot="10800000">
                <a:off x="4353534" y="46833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 name="Google Shape;21;p2"/>
              <p:cNvCxnSpPr>
                <a:stCxn id="17" idx="5"/>
                <a:endCxn id="16" idx="1"/>
              </p:cNvCxnSpPr>
              <p:nvPr/>
            </p:nvCxnSpPr>
            <p:spPr>
              <a:xfrm rot="10800000">
                <a:off x="8171668" y="54563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a:stCxn id="18" idx="4"/>
                <a:endCxn id="16" idx="0"/>
              </p:cNvCxnSpPr>
              <p:nvPr/>
            </p:nvCxnSpPr>
            <p:spPr>
              <a:xfrm rot="10800000">
                <a:off x="8125628" y="54754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23;p2"/>
              <p:cNvCxnSpPr>
                <a:stCxn id="13" idx="6"/>
                <a:endCxn id="16" idx="2"/>
              </p:cNvCxnSpPr>
              <p:nvPr/>
            </p:nvCxnSpPr>
            <p:spPr>
              <a:xfrm rot="10800000">
                <a:off x="8190898" y="54101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a:stCxn id="13" idx="0"/>
                <a:endCxn id="17" idx="3"/>
              </p:cNvCxnSpPr>
              <p:nvPr/>
            </p:nvCxnSpPr>
            <p:spPr>
              <a:xfrm flipH="1">
                <a:off x="9327298" y="55073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a:stCxn id="17" idx="7"/>
                <a:endCxn id="18" idx="2"/>
              </p:cNvCxnSpPr>
              <p:nvPr/>
            </p:nvCxnSpPr>
            <p:spPr>
              <a:xfrm flipH="1">
                <a:off x="8190868" y="63635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a:stCxn id="18" idx="6"/>
                <a:endCxn id="14" idx="2"/>
              </p:cNvCxnSpPr>
              <p:nvPr/>
            </p:nvCxnSpPr>
            <p:spPr>
              <a:xfrm rot="10800000">
                <a:off x="7329278" y="63294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a:stCxn id="16" idx="7"/>
                <a:endCxn id="14" idx="3"/>
              </p:cNvCxnSpPr>
              <p:nvPr/>
            </p:nvCxnSpPr>
            <p:spPr>
              <a:xfrm flipH="1">
                <a:off x="7300989" y="54563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a:stCxn id="13" idx="5"/>
                <a:endCxn id="19" idx="1"/>
              </p:cNvCxnSpPr>
              <p:nvPr/>
            </p:nvCxnSpPr>
            <p:spPr>
              <a:xfrm rot="10800000">
                <a:off x="9060267" y="45146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2"/>
              <p:cNvCxnSpPr>
                <a:stCxn id="19" idx="7"/>
                <a:endCxn id="16" idx="3"/>
              </p:cNvCxnSpPr>
              <p:nvPr/>
            </p:nvCxnSpPr>
            <p:spPr>
              <a:xfrm flipH="1">
                <a:off x="8171720" y="45146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2"/>
              <p:cNvCxnSpPr>
                <a:stCxn id="19" idx="7"/>
                <a:endCxn id="15" idx="1"/>
              </p:cNvCxnSpPr>
              <p:nvPr/>
            </p:nvCxnSpPr>
            <p:spPr>
              <a:xfrm rot="10800000">
                <a:off x="7905620" y="4093791"/>
                <a:ext cx="1062300" cy="42090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2"/>
              <p:cNvCxnSpPr>
                <a:stCxn id="15" idx="0"/>
                <a:endCxn id="16" idx="5"/>
              </p:cNvCxnSpPr>
              <p:nvPr/>
            </p:nvCxnSpPr>
            <p:spPr>
              <a:xfrm>
                <a:off x="7763819" y="4152640"/>
                <a:ext cx="315600" cy="12114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2"/>
              <p:cNvCxnSpPr>
                <a:stCxn id="15" idx="7"/>
                <a:endCxn id="20" idx="2"/>
              </p:cNvCxnSpPr>
              <p:nvPr/>
            </p:nvCxnSpPr>
            <p:spPr>
              <a:xfrm flipH="1">
                <a:off x="4449703" y="4093857"/>
                <a:ext cx="3172200" cy="6378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2"/>
              <p:cNvCxnSpPr>
                <a:stCxn id="20" idx="1"/>
                <a:endCxn id="14" idx="5"/>
              </p:cNvCxnSpPr>
              <p:nvPr/>
            </p:nvCxnSpPr>
            <p:spPr>
              <a:xfrm>
                <a:off x="4435731" y="47655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34;p2"/>
              <p:cNvCxnSpPr>
                <a:stCxn id="17" idx="6"/>
                <a:endCxn id="20" idx="1"/>
              </p:cNvCxnSpPr>
              <p:nvPr/>
            </p:nvCxnSpPr>
            <p:spPr>
              <a:xfrm rot="10800000">
                <a:off x="4435765" y="47656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2"/>
              <p:cNvCxnSpPr>
                <a:stCxn id="14" idx="4"/>
                <a:endCxn id="15" idx="0"/>
              </p:cNvCxnSpPr>
              <p:nvPr/>
            </p:nvCxnSpPr>
            <p:spPr>
              <a:xfrm rot="10800000" flipH="1">
                <a:off x="7232226" y="4152748"/>
                <a:ext cx="531600" cy="20796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2"/>
              <p:cNvCxnSpPr>
                <a:stCxn id="13" idx="5"/>
                <a:endCxn id="15" idx="0"/>
              </p:cNvCxnSpPr>
              <p:nvPr/>
            </p:nvCxnSpPr>
            <p:spPr>
              <a:xfrm rot="10800000">
                <a:off x="7763967" y="4152565"/>
                <a:ext cx="1833900" cy="1188900"/>
              </a:xfrm>
              <a:prstGeom prst="straightConnector1">
                <a:avLst/>
              </a:prstGeom>
              <a:noFill/>
              <a:ln w="9525" cap="flat" cmpd="sng">
                <a:solidFill>
                  <a:schemeClr val="dk2"/>
                </a:solidFill>
                <a:prstDash val="solid"/>
                <a:round/>
                <a:headEnd type="none" w="med" len="med"/>
                <a:tailEnd type="none" w="med" len="med"/>
              </a:ln>
            </p:spPr>
          </p:cxnSp>
          <p:sp>
            <p:nvSpPr>
              <p:cNvPr id="37" name="Google Shape;37;p2"/>
              <p:cNvSpPr/>
              <p:nvPr/>
            </p:nvSpPr>
            <p:spPr>
              <a:xfrm rot="10800000">
                <a:off x="5902359" y="40694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 name="Google Shape;38;p2"/>
              <p:cNvCxnSpPr>
                <a:stCxn id="20" idx="2"/>
                <a:endCxn id="37" idx="7"/>
              </p:cNvCxnSpPr>
              <p:nvPr/>
            </p:nvCxnSpPr>
            <p:spPr>
              <a:xfrm rot="10800000" flipH="1">
                <a:off x="4449834" y="41807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39;p2"/>
              <p:cNvCxnSpPr>
                <a:stCxn id="37" idx="2"/>
                <a:endCxn id="15" idx="6"/>
              </p:cNvCxnSpPr>
              <p:nvPr/>
            </p:nvCxnSpPr>
            <p:spPr>
              <a:xfrm rot="10800000" flipH="1">
                <a:off x="6032859" y="3952013"/>
                <a:ext cx="1530300" cy="18270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40;p2"/>
              <p:cNvCxnSpPr>
                <a:stCxn id="37" idx="0"/>
                <a:endCxn id="14" idx="4"/>
              </p:cNvCxnSpPr>
              <p:nvPr/>
            </p:nvCxnSpPr>
            <p:spPr>
              <a:xfrm>
                <a:off x="5967609" y="41999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a:stCxn id="37" idx="1"/>
                <a:endCxn id="16" idx="5"/>
              </p:cNvCxnSpPr>
              <p:nvPr/>
            </p:nvCxnSpPr>
            <p:spPr>
              <a:xfrm>
                <a:off x="6013748" y="41808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2" name="Google Shape;42;p2"/>
              <p:cNvSpPr/>
              <p:nvPr/>
            </p:nvSpPr>
            <p:spPr>
              <a:xfrm rot="10800000">
                <a:off x="8782916" y="31897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 name="Google Shape;43;p2"/>
              <p:cNvCxnSpPr>
                <a:stCxn id="15" idx="2"/>
                <a:endCxn id="42" idx="6"/>
              </p:cNvCxnSpPr>
              <p:nvPr/>
            </p:nvCxnSpPr>
            <p:spPr>
              <a:xfrm rot="10800000" flipH="1">
                <a:off x="7964519" y="3286840"/>
                <a:ext cx="818400" cy="665100"/>
              </a:xfrm>
              <a:prstGeom prst="straightConnector1">
                <a:avLst/>
              </a:prstGeom>
              <a:noFill/>
              <a:ln w="9525" cap="flat" cmpd="sng">
                <a:solidFill>
                  <a:schemeClr val="dk2"/>
                </a:solidFill>
                <a:prstDash val="solid"/>
                <a:round/>
                <a:headEnd type="none" w="med" len="med"/>
                <a:tailEnd type="none" w="med" len="med"/>
              </a:ln>
            </p:spPr>
          </p:cxnSp>
          <p:cxnSp>
            <p:nvCxnSpPr>
              <p:cNvPr id="44" name="Google Shape;44;p2"/>
              <p:cNvCxnSpPr>
                <a:stCxn id="42" idx="1"/>
                <a:endCxn id="19" idx="5"/>
              </p:cNvCxnSpPr>
              <p:nvPr/>
            </p:nvCxnSpPr>
            <p:spPr>
              <a:xfrm>
                <a:off x="8948847" y="3355675"/>
                <a:ext cx="19200" cy="1066800"/>
              </a:xfrm>
              <a:prstGeom prst="straightConnector1">
                <a:avLst/>
              </a:prstGeom>
              <a:noFill/>
              <a:ln w="9525" cap="flat" cmpd="sng">
                <a:solidFill>
                  <a:schemeClr val="dk2"/>
                </a:solidFill>
                <a:prstDash val="solid"/>
                <a:round/>
                <a:headEnd type="none" w="med" len="med"/>
                <a:tailEnd type="none" w="med" len="med"/>
              </a:ln>
            </p:spPr>
          </p:cxnSp>
        </p:grpSp>
        <p:grpSp>
          <p:nvGrpSpPr>
            <p:cNvPr id="45" name="Google Shape;45;p2"/>
            <p:cNvGrpSpPr/>
            <p:nvPr/>
          </p:nvGrpSpPr>
          <p:grpSpPr>
            <a:xfrm>
              <a:off x="-817341" y="-872068"/>
              <a:ext cx="4052739" cy="3509076"/>
              <a:chOff x="-817341" y="-872068"/>
              <a:chExt cx="4052739" cy="3509076"/>
            </a:xfrm>
          </p:grpSpPr>
          <p:sp>
            <p:nvSpPr>
              <p:cNvPr id="46" name="Google Shape;46;p2"/>
              <p:cNvSpPr/>
              <p:nvPr/>
            </p:nvSpPr>
            <p:spPr>
              <a:xfrm rot="10800000">
                <a:off x="3040998" y="322921"/>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rot="10800000">
                <a:off x="-550449" y="1549860"/>
                <a:ext cx="194400" cy="19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rot="10800000">
                <a:off x="-58406" y="-586660"/>
                <a:ext cx="401400" cy="401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rot="10800000">
                <a:off x="374903" y="662437"/>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rot="10800000">
                <a:off x="1102390" y="1217883"/>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rot="10800000">
                <a:off x="288828" y="2506508"/>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rot="10800000">
                <a:off x="1455496" y="369115"/>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3" name="Google Shape;53;p2"/>
              <p:cNvSpPr/>
              <p:nvPr/>
            </p:nvSpPr>
            <p:spPr>
              <a:xfrm rot="10800000">
                <a:off x="-817341" y="534290"/>
                <a:ext cx="96300" cy="9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 name="Google Shape;54;p2"/>
              <p:cNvCxnSpPr>
                <a:stCxn id="50" idx="5"/>
                <a:endCxn id="49" idx="1"/>
              </p:cNvCxnSpPr>
              <p:nvPr/>
            </p:nvCxnSpPr>
            <p:spPr>
              <a:xfrm rot="10800000">
                <a:off x="486193" y="773886"/>
                <a:ext cx="630300" cy="45810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55;p2"/>
              <p:cNvCxnSpPr>
                <a:stCxn id="51" idx="4"/>
                <a:endCxn id="49" idx="0"/>
              </p:cNvCxnSpPr>
              <p:nvPr/>
            </p:nvCxnSpPr>
            <p:spPr>
              <a:xfrm rot="10800000" flipH="1">
                <a:off x="354078" y="792908"/>
                <a:ext cx="86100" cy="17136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2"/>
              <p:cNvCxnSpPr>
                <a:stCxn id="46" idx="6"/>
                <a:endCxn id="50" idx="3"/>
              </p:cNvCxnSpPr>
              <p:nvPr/>
            </p:nvCxnSpPr>
            <p:spPr>
              <a:xfrm flipH="1">
                <a:off x="1184598" y="420121"/>
                <a:ext cx="1856400" cy="811800"/>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57;p2"/>
              <p:cNvCxnSpPr>
                <a:stCxn id="50" idx="7"/>
                <a:endCxn id="51" idx="2"/>
              </p:cNvCxnSpPr>
              <p:nvPr/>
            </p:nvCxnSpPr>
            <p:spPr>
              <a:xfrm flipH="1">
                <a:off x="419293" y="1300080"/>
                <a:ext cx="697200" cy="12717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2"/>
              <p:cNvCxnSpPr>
                <a:stCxn id="51" idx="6"/>
                <a:endCxn id="47" idx="1"/>
              </p:cNvCxnSpPr>
              <p:nvPr/>
            </p:nvCxnSpPr>
            <p:spPr>
              <a:xfrm rot="10800000">
                <a:off x="-384372" y="1715858"/>
                <a:ext cx="673200" cy="85590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2"/>
              <p:cNvCxnSpPr>
                <a:stCxn id="49" idx="7"/>
                <a:endCxn id="47" idx="3"/>
              </p:cNvCxnSpPr>
              <p:nvPr/>
            </p:nvCxnSpPr>
            <p:spPr>
              <a:xfrm flipH="1">
                <a:off x="-384486" y="773825"/>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2"/>
              <p:cNvCxnSpPr>
                <a:stCxn id="46" idx="6"/>
                <a:endCxn id="52" idx="1"/>
              </p:cNvCxnSpPr>
              <p:nvPr/>
            </p:nvCxnSpPr>
            <p:spPr>
              <a:xfrm flipH="1">
                <a:off x="1566798" y="420121"/>
                <a:ext cx="1474200" cy="603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2"/>
              <p:cNvCxnSpPr>
                <a:stCxn id="52" idx="7"/>
                <a:endCxn id="49" idx="2"/>
              </p:cNvCxnSpPr>
              <p:nvPr/>
            </p:nvCxnSpPr>
            <p:spPr>
              <a:xfrm flipH="1">
                <a:off x="505308" y="480503"/>
                <a:ext cx="969300" cy="24720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62;p2"/>
              <p:cNvCxnSpPr>
                <a:stCxn id="52" idx="5"/>
                <a:endCxn id="48" idx="2"/>
              </p:cNvCxnSpPr>
              <p:nvPr/>
            </p:nvCxnSpPr>
            <p:spPr>
              <a:xfrm rot="10800000">
                <a:off x="343008" y="-386074"/>
                <a:ext cx="1131600" cy="774300"/>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63;p2"/>
              <p:cNvCxnSpPr>
                <a:stCxn id="48" idx="0"/>
                <a:endCxn id="49" idx="5"/>
              </p:cNvCxnSpPr>
              <p:nvPr/>
            </p:nvCxnSpPr>
            <p:spPr>
              <a:xfrm>
                <a:off x="142294" y="-185260"/>
                <a:ext cx="251700" cy="866700"/>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64;p2"/>
              <p:cNvCxnSpPr>
                <a:stCxn id="48" idx="7"/>
                <a:endCxn id="53" idx="3"/>
              </p:cNvCxnSpPr>
              <p:nvPr/>
            </p:nvCxnSpPr>
            <p:spPr>
              <a:xfrm flipH="1">
                <a:off x="-735222" y="-244043"/>
                <a:ext cx="735600" cy="792300"/>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2"/>
              <p:cNvCxnSpPr>
                <a:stCxn id="49" idx="6"/>
                <a:endCxn id="53" idx="2"/>
              </p:cNvCxnSpPr>
              <p:nvPr/>
            </p:nvCxnSpPr>
            <p:spPr>
              <a:xfrm rot="10800000">
                <a:off x="-720997" y="582487"/>
                <a:ext cx="1095900" cy="145200"/>
              </a:xfrm>
              <a:prstGeom prst="straightConnector1">
                <a:avLst/>
              </a:prstGeom>
              <a:noFill/>
              <a:ln w="9525" cap="flat" cmpd="sng">
                <a:solidFill>
                  <a:schemeClr val="dk2"/>
                </a:solidFill>
                <a:prstDash val="solid"/>
                <a:round/>
                <a:headEnd type="none" w="med" len="med"/>
                <a:tailEnd type="none" w="med" len="med"/>
              </a:ln>
            </p:spPr>
          </p:cxnSp>
          <p:cxnSp>
            <p:nvCxnSpPr>
              <p:cNvPr id="66" name="Google Shape;66;p2"/>
              <p:cNvCxnSpPr>
                <a:stCxn id="53" idx="0"/>
                <a:endCxn id="47" idx="5"/>
              </p:cNvCxnSpPr>
              <p:nvPr/>
            </p:nvCxnSpPr>
            <p:spPr>
              <a:xfrm>
                <a:off x="-769191" y="630590"/>
                <a:ext cx="247200" cy="9477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67;p2"/>
              <p:cNvCxnSpPr>
                <a:stCxn id="51" idx="5"/>
                <a:endCxn id="53" idx="1"/>
              </p:cNvCxnSpPr>
              <p:nvPr/>
            </p:nvCxnSpPr>
            <p:spPr>
              <a:xfrm rot="10800000">
                <a:off x="-735161" y="616419"/>
                <a:ext cx="1043100" cy="1909200"/>
              </a:xfrm>
              <a:prstGeom prst="straightConnector1">
                <a:avLst/>
              </a:prstGeom>
              <a:noFill/>
              <a:ln w="9525" cap="flat" cmpd="sng">
                <a:solidFill>
                  <a:schemeClr val="dk2"/>
                </a:solidFill>
                <a:prstDash val="solid"/>
                <a:round/>
                <a:headEnd type="none" w="med" len="med"/>
                <a:tailEnd type="none" w="med" len="med"/>
              </a:ln>
            </p:spPr>
          </p:cxnSp>
          <p:cxnSp>
            <p:nvCxnSpPr>
              <p:cNvPr id="68" name="Google Shape;68;p2"/>
              <p:cNvCxnSpPr>
                <a:stCxn id="50" idx="6"/>
                <a:endCxn id="53" idx="1"/>
              </p:cNvCxnSpPr>
              <p:nvPr/>
            </p:nvCxnSpPr>
            <p:spPr>
              <a:xfrm rot="10800000">
                <a:off x="-735110" y="616533"/>
                <a:ext cx="1837500" cy="649500"/>
              </a:xfrm>
              <a:prstGeom prst="straightConnector1">
                <a:avLst/>
              </a:prstGeom>
              <a:noFill/>
              <a:ln w="9525" cap="flat" cmpd="sng">
                <a:solidFill>
                  <a:schemeClr val="dk2"/>
                </a:solidFill>
                <a:prstDash val="solid"/>
                <a:round/>
                <a:headEnd type="none" w="med" len="med"/>
                <a:tailEnd type="none" w="med" len="med"/>
              </a:ln>
            </p:spPr>
          </p:cxnSp>
          <p:cxnSp>
            <p:nvCxnSpPr>
              <p:cNvPr id="69" name="Google Shape;69;p2"/>
              <p:cNvCxnSpPr>
                <a:stCxn id="50" idx="4"/>
                <a:endCxn id="48" idx="1"/>
              </p:cNvCxnSpPr>
              <p:nvPr/>
            </p:nvCxnSpPr>
            <p:spPr>
              <a:xfrm rot="10800000">
                <a:off x="284140" y="-244017"/>
                <a:ext cx="866400" cy="1461900"/>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70;p2"/>
              <p:cNvCxnSpPr>
                <a:stCxn id="47" idx="4"/>
                <a:endCxn id="48" idx="7"/>
              </p:cNvCxnSpPr>
              <p:nvPr/>
            </p:nvCxnSpPr>
            <p:spPr>
              <a:xfrm rot="10800000" flipH="1">
                <a:off x="-453249" y="-244140"/>
                <a:ext cx="453600" cy="17940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1;p2"/>
              <p:cNvCxnSpPr>
                <a:stCxn id="46" idx="6"/>
                <a:endCxn id="48" idx="1"/>
              </p:cNvCxnSpPr>
              <p:nvPr/>
            </p:nvCxnSpPr>
            <p:spPr>
              <a:xfrm rot="10800000">
                <a:off x="284298" y="-244079"/>
                <a:ext cx="2756700" cy="664200"/>
              </a:xfrm>
              <a:prstGeom prst="straightConnector1">
                <a:avLst/>
              </a:prstGeom>
              <a:noFill/>
              <a:ln w="9525" cap="flat" cmpd="sng">
                <a:solidFill>
                  <a:schemeClr val="dk2"/>
                </a:solidFill>
                <a:prstDash val="solid"/>
                <a:round/>
                <a:headEnd type="none" w="med" len="med"/>
                <a:tailEnd type="none" w="med" len="med"/>
              </a:ln>
            </p:spPr>
          </p:cxnSp>
          <p:sp>
            <p:nvSpPr>
              <p:cNvPr id="72" name="Google Shape;72;p2"/>
              <p:cNvSpPr/>
              <p:nvPr/>
            </p:nvSpPr>
            <p:spPr>
              <a:xfrm rot="10800000">
                <a:off x="-769166" y="-840100"/>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 name="Google Shape;73;p2"/>
              <p:cNvCxnSpPr>
                <a:stCxn id="53" idx="4"/>
                <a:endCxn id="72" idx="7"/>
              </p:cNvCxnSpPr>
              <p:nvPr/>
            </p:nvCxnSpPr>
            <p:spPr>
              <a:xfrm rot="10800000" flipH="1">
                <a:off x="-769191" y="-728710"/>
                <a:ext cx="19200" cy="126300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4;p2"/>
              <p:cNvCxnSpPr>
                <a:stCxn id="72" idx="2"/>
                <a:endCxn id="48" idx="5"/>
              </p:cNvCxnSpPr>
              <p:nvPr/>
            </p:nvCxnSpPr>
            <p:spPr>
              <a:xfrm>
                <a:off x="-638666" y="-774850"/>
                <a:ext cx="639000" cy="2469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2"/>
              <p:cNvCxnSpPr>
                <a:stCxn id="72" idx="0"/>
                <a:endCxn id="47" idx="4"/>
              </p:cNvCxnSpPr>
              <p:nvPr/>
            </p:nvCxnSpPr>
            <p:spPr>
              <a:xfrm>
                <a:off x="-703916" y="-709600"/>
                <a:ext cx="250800" cy="2259600"/>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76;p2"/>
              <p:cNvCxnSpPr>
                <a:stCxn id="72" idx="1"/>
                <a:endCxn id="49" idx="5"/>
              </p:cNvCxnSpPr>
              <p:nvPr/>
            </p:nvCxnSpPr>
            <p:spPr>
              <a:xfrm>
                <a:off x="-657777" y="-728711"/>
                <a:ext cx="1051800" cy="1410300"/>
              </a:xfrm>
              <a:prstGeom prst="straightConnector1">
                <a:avLst/>
              </a:prstGeom>
              <a:noFill/>
              <a:ln w="9525" cap="flat" cmpd="sng">
                <a:solidFill>
                  <a:schemeClr val="dk2"/>
                </a:solidFill>
                <a:prstDash val="solid"/>
                <a:round/>
                <a:headEnd type="none" w="med" len="med"/>
                <a:tailEnd type="none" w="med" len="med"/>
              </a:ln>
            </p:spPr>
          </p:cxnSp>
          <p:sp>
            <p:nvSpPr>
              <p:cNvPr id="77" name="Google Shape;77;p2"/>
              <p:cNvSpPr/>
              <p:nvPr/>
            </p:nvSpPr>
            <p:spPr>
              <a:xfrm rot="10800000">
                <a:off x="374866" y="-872068"/>
                <a:ext cx="194400" cy="1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8" name="Google Shape;78;p2"/>
              <p:cNvCxnSpPr>
                <a:stCxn id="72" idx="2"/>
                <a:endCxn id="77" idx="6"/>
              </p:cNvCxnSpPr>
              <p:nvPr/>
            </p:nvCxnSpPr>
            <p:spPr>
              <a:xfrm>
                <a:off x="-638666" y="-774850"/>
                <a:ext cx="1013400" cy="0"/>
              </a:xfrm>
              <a:prstGeom prst="straightConnector1">
                <a:avLst/>
              </a:prstGeom>
              <a:noFill/>
              <a:ln w="9525" cap="flat" cmpd="sng">
                <a:solidFill>
                  <a:schemeClr val="dk2"/>
                </a:solidFill>
                <a:prstDash val="solid"/>
                <a:round/>
                <a:headEnd type="none" w="med" len="med"/>
                <a:tailEnd type="none" w="med" len="med"/>
              </a:ln>
            </p:spPr>
          </p:cxnSp>
          <p:cxnSp>
            <p:nvCxnSpPr>
              <p:cNvPr id="79" name="Google Shape;79;p2"/>
              <p:cNvCxnSpPr>
                <a:stCxn id="77" idx="1"/>
                <a:endCxn id="52" idx="5"/>
              </p:cNvCxnSpPr>
              <p:nvPr/>
            </p:nvCxnSpPr>
            <p:spPr>
              <a:xfrm>
                <a:off x="540797" y="-706138"/>
                <a:ext cx="933900" cy="10944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844"/>
        <p:cNvGrpSpPr/>
        <p:nvPr/>
      </p:nvGrpSpPr>
      <p:grpSpPr>
        <a:xfrm>
          <a:off x="0" y="0"/>
          <a:ext cx="0" cy="0"/>
          <a:chOff x="0" y="0"/>
          <a:chExt cx="0" cy="0"/>
        </a:xfrm>
      </p:grpSpPr>
      <p:sp>
        <p:nvSpPr>
          <p:cNvPr id="845" name="Google Shape;845;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46" name="Google Shape;846;p16"/>
          <p:cNvGrpSpPr/>
          <p:nvPr/>
        </p:nvGrpSpPr>
        <p:grpSpPr>
          <a:xfrm>
            <a:off x="3132451" y="3639438"/>
            <a:ext cx="5812012" cy="1415987"/>
            <a:chOff x="3132451" y="3639438"/>
            <a:chExt cx="5812012" cy="1415987"/>
          </a:xfrm>
        </p:grpSpPr>
        <p:grpSp>
          <p:nvGrpSpPr>
            <p:cNvPr id="847" name="Google Shape;847;p16"/>
            <p:cNvGrpSpPr/>
            <p:nvPr/>
          </p:nvGrpSpPr>
          <p:grpSpPr>
            <a:xfrm rot="10800000" flipH="1">
              <a:off x="8538188" y="3639438"/>
              <a:ext cx="406275" cy="563575"/>
              <a:chOff x="140150" y="4340075"/>
              <a:chExt cx="406275" cy="563575"/>
            </a:xfrm>
          </p:grpSpPr>
          <p:sp>
            <p:nvSpPr>
              <p:cNvPr id="848" name="Google Shape;848;p1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9" name="Google Shape;849;p1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0" name="Google Shape;850;p1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1" name="Google Shape;851;p1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52" name="Google Shape;852;p16"/>
            <p:cNvGrpSpPr/>
            <p:nvPr/>
          </p:nvGrpSpPr>
          <p:grpSpPr>
            <a:xfrm rot="10800000">
              <a:off x="3132451" y="4732750"/>
              <a:ext cx="298275" cy="322675"/>
              <a:chOff x="8667225" y="681525"/>
              <a:chExt cx="298275" cy="322675"/>
            </a:xfrm>
          </p:grpSpPr>
          <p:sp>
            <p:nvSpPr>
              <p:cNvPr id="853" name="Google Shape;853;p1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4" name="Google Shape;854;p1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5" name="Google Shape;855;p1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56" name="Google Shape;856;p16"/>
          <p:cNvGrpSpPr/>
          <p:nvPr/>
        </p:nvGrpSpPr>
        <p:grpSpPr>
          <a:xfrm>
            <a:off x="-497962" y="-2402532"/>
            <a:ext cx="9442425" cy="7984626"/>
            <a:chOff x="-497962" y="-2402532"/>
            <a:chExt cx="9442425" cy="7984626"/>
          </a:xfrm>
        </p:grpSpPr>
        <p:grpSp>
          <p:nvGrpSpPr>
            <p:cNvPr id="857" name="Google Shape;857;p16"/>
            <p:cNvGrpSpPr/>
            <p:nvPr/>
          </p:nvGrpSpPr>
          <p:grpSpPr>
            <a:xfrm>
              <a:off x="4589284" y="-2402532"/>
              <a:ext cx="4355179" cy="2890037"/>
              <a:chOff x="4589284" y="-2402532"/>
              <a:chExt cx="4355179" cy="2890037"/>
            </a:xfrm>
          </p:grpSpPr>
          <p:sp>
            <p:nvSpPr>
              <p:cNvPr id="858" name="Google Shape;858;p1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1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0" name="Google Shape;860;p1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1" name="Google Shape;861;p1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2" name="Google Shape;862;p1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3" name="Google Shape;863;p1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4" name="Google Shape;864;p1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66" name="Google Shape;866;p16"/>
              <p:cNvCxnSpPr>
                <a:stCxn id="862" idx="5"/>
                <a:endCxn id="86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16"/>
              <p:cNvCxnSpPr>
                <a:stCxn id="863" idx="4"/>
                <a:endCxn id="86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16"/>
              <p:cNvCxnSpPr>
                <a:stCxn id="858" idx="6"/>
                <a:endCxn id="86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16"/>
              <p:cNvCxnSpPr>
                <a:stCxn id="862" idx="7"/>
                <a:endCxn id="86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16"/>
              <p:cNvCxnSpPr>
                <a:stCxn id="863" idx="6"/>
                <a:endCxn id="85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16"/>
              <p:cNvCxnSpPr>
                <a:stCxn id="861" idx="7"/>
                <a:endCxn id="85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a:stCxn id="858" idx="6"/>
                <a:endCxn id="86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a:stCxn id="864" idx="6"/>
                <a:endCxn id="86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16"/>
              <p:cNvCxnSpPr>
                <a:stCxn id="864" idx="5"/>
                <a:endCxn id="86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875" name="Google Shape;875;p16"/>
              <p:cNvCxnSpPr>
                <a:stCxn id="860" idx="0"/>
                <a:endCxn id="86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a:stCxn id="860" idx="7"/>
                <a:endCxn id="86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a:stCxn id="861" idx="6"/>
                <a:endCxn id="86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16"/>
              <p:cNvCxnSpPr>
                <a:stCxn id="865" idx="0"/>
                <a:endCxn id="85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16"/>
              <p:cNvCxnSpPr>
                <a:stCxn id="863" idx="5"/>
                <a:endCxn id="86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6"/>
              <p:cNvCxnSpPr>
                <a:stCxn id="862" idx="6"/>
                <a:endCxn id="86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6"/>
              <p:cNvCxnSpPr>
                <a:stCxn id="862" idx="4"/>
                <a:endCxn id="86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6"/>
              <p:cNvCxnSpPr>
                <a:stCxn id="859" idx="4"/>
                <a:endCxn id="86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1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4" name="Google Shape;884;p16"/>
              <p:cNvCxnSpPr>
                <a:stCxn id="865" idx="4"/>
                <a:endCxn id="88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16"/>
              <p:cNvCxnSpPr>
                <a:stCxn id="883" idx="1"/>
                <a:endCxn id="86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16"/>
              <p:cNvCxnSpPr>
                <a:stCxn id="883" idx="0"/>
                <a:endCxn id="85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887" name="Google Shape;887;p16"/>
              <p:cNvCxnSpPr>
                <a:stCxn id="883" idx="1"/>
                <a:endCxn id="86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888" name="Google Shape;888;p1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9" name="Google Shape;889;p16"/>
              <p:cNvCxnSpPr>
                <a:stCxn id="883" idx="2"/>
                <a:endCxn id="88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16"/>
              <p:cNvCxnSpPr>
                <a:stCxn id="888" idx="1"/>
                <a:endCxn id="86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891" name="Google Shape;891;p16"/>
              <p:cNvCxnSpPr>
                <a:stCxn id="888" idx="7"/>
                <a:endCxn id="86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892" name="Google Shape;892;p16"/>
            <p:cNvGrpSpPr/>
            <p:nvPr/>
          </p:nvGrpSpPr>
          <p:grpSpPr>
            <a:xfrm rot="10800000" flipH="1">
              <a:off x="-497962" y="2260383"/>
              <a:ext cx="3063625" cy="3321711"/>
              <a:chOff x="-460575" y="-671217"/>
              <a:chExt cx="3063625" cy="3321711"/>
            </a:xfrm>
          </p:grpSpPr>
          <p:cxnSp>
            <p:nvCxnSpPr>
              <p:cNvPr id="893" name="Google Shape;893;p16"/>
              <p:cNvCxnSpPr>
                <a:stCxn id="894" idx="6"/>
                <a:endCxn id="89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1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6" name="Google Shape;896;p1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7" name="Google Shape;897;p1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8" name="Google Shape;898;p1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9" name="Google Shape;899;p16"/>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00" name="Google Shape;900;p16"/>
              <p:cNvCxnSpPr>
                <a:stCxn id="899" idx="4"/>
                <a:endCxn id="89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16"/>
              <p:cNvCxnSpPr>
                <a:stCxn id="898" idx="4"/>
                <a:endCxn id="89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16"/>
              <p:cNvCxnSpPr>
                <a:stCxn id="898" idx="5"/>
                <a:endCxn id="89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16"/>
              <p:cNvCxnSpPr>
                <a:stCxn id="898" idx="0"/>
                <a:endCxn id="89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16"/>
              <p:cNvCxnSpPr>
                <a:stCxn id="898" idx="7"/>
                <a:endCxn id="89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16"/>
              <p:cNvCxnSpPr>
                <a:stCxn id="896" idx="5"/>
                <a:endCxn id="89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16"/>
              <p:cNvCxnSpPr>
                <a:stCxn id="896" idx="6"/>
                <a:endCxn id="89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16"/>
              <p:cNvCxnSpPr>
                <a:stCxn id="908" idx="1"/>
                <a:endCxn id="89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16"/>
              <p:cNvCxnSpPr>
                <a:stCxn id="899" idx="0"/>
                <a:endCxn id="89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16"/>
              <p:cNvCxnSpPr>
                <a:stCxn id="899" idx="0"/>
                <a:endCxn id="90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1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2" name="Google Shape;912;p16"/>
              <p:cNvCxnSpPr>
                <a:stCxn id="896" idx="5"/>
                <a:endCxn id="91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16"/>
              <p:cNvCxnSpPr>
                <a:stCxn id="908" idx="7"/>
                <a:endCxn id="91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914" name="Google Shape;914;p16"/>
              <p:cNvCxnSpPr>
                <a:stCxn id="911" idx="6"/>
                <a:endCxn id="89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915" name="Google Shape;915;p1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6" name="Google Shape;916;p16"/>
              <p:cNvCxnSpPr>
                <a:stCxn id="915" idx="0"/>
                <a:endCxn id="89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6"/>
              <p:cNvCxnSpPr>
                <a:stCxn id="915" idx="6"/>
                <a:endCxn id="89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6"/>
              <p:cNvCxnSpPr>
                <a:stCxn id="915" idx="5"/>
                <a:endCxn id="89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919" name="Google Shape;919;p16"/>
              <p:cNvCxnSpPr>
                <a:stCxn id="915" idx="5"/>
                <a:endCxn id="89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908" name="Google Shape;908;p1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4" name="Google Shape;894;p1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7"/>
        <p:cNvGrpSpPr/>
        <p:nvPr/>
      </p:nvGrpSpPr>
      <p:grpSpPr>
        <a:xfrm>
          <a:off x="0" y="0"/>
          <a:ext cx="0" cy="0"/>
          <a:chOff x="0" y="0"/>
          <a:chExt cx="0" cy="0"/>
        </a:xfrm>
      </p:grpSpPr>
      <p:sp>
        <p:nvSpPr>
          <p:cNvPr id="988" name="Google Shape;9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9" name="Google Shape;989;p18"/>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0" name="Google Shape;990;p18"/>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1" name="Google Shape;991;p18"/>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2" name="Google Shape;992;p18"/>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3" name="Google Shape;993;p18"/>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4" name="Google Shape;994;p18"/>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95" name="Google Shape;995;p18"/>
          <p:cNvGrpSpPr/>
          <p:nvPr/>
        </p:nvGrpSpPr>
        <p:grpSpPr>
          <a:xfrm>
            <a:off x="190301" y="174004"/>
            <a:ext cx="8808974" cy="4007621"/>
            <a:chOff x="190301" y="174004"/>
            <a:chExt cx="8808974" cy="4007621"/>
          </a:xfrm>
        </p:grpSpPr>
        <p:grpSp>
          <p:nvGrpSpPr>
            <p:cNvPr id="996" name="Google Shape;996;p18"/>
            <p:cNvGrpSpPr/>
            <p:nvPr/>
          </p:nvGrpSpPr>
          <p:grpSpPr>
            <a:xfrm rot="10800000">
              <a:off x="190301" y="3858950"/>
              <a:ext cx="298275" cy="322675"/>
              <a:chOff x="8667225" y="681525"/>
              <a:chExt cx="298275" cy="322675"/>
            </a:xfrm>
          </p:grpSpPr>
          <p:sp>
            <p:nvSpPr>
              <p:cNvPr id="997" name="Google Shape;997;p1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8" name="Google Shape;998;p1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9" name="Google Shape;999;p1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00" name="Google Shape;1000;p18"/>
            <p:cNvGrpSpPr/>
            <p:nvPr/>
          </p:nvGrpSpPr>
          <p:grpSpPr>
            <a:xfrm rot="-5139163">
              <a:off x="8591694" y="201328"/>
              <a:ext cx="406266" cy="379191"/>
              <a:chOff x="140150" y="4657175"/>
              <a:chExt cx="406275" cy="379200"/>
            </a:xfrm>
          </p:grpSpPr>
          <p:sp>
            <p:nvSpPr>
              <p:cNvPr id="1001" name="Google Shape;1001;p18"/>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2" name="Google Shape;1002;p18"/>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3" name="Google Shape;1003;p18"/>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p18"/>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05" name="Google Shape;1005;p18"/>
          <p:cNvGrpSpPr/>
          <p:nvPr/>
        </p:nvGrpSpPr>
        <p:grpSpPr>
          <a:xfrm>
            <a:off x="115024" y="-2374836"/>
            <a:ext cx="8971639" cy="9886184"/>
            <a:chOff x="115024" y="-2374836"/>
            <a:chExt cx="8971639" cy="9886184"/>
          </a:xfrm>
        </p:grpSpPr>
        <p:grpSp>
          <p:nvGrpSpPr>
            <p:cNvPr id="1006" name="Google Shape;1006;p18"/>
            <p:cNvGrpSpPr/>
            <p:nvPr/>
          </p:nvGrpSpPr>
          <p:grpSpPr>
            <a:xfrm flipH="1">
              <a:off x="115024" y="-2374836"/>
              <a:ext cx="3687215" cy="3485542"/>
              <a:chOff x="5337386" y="-2374836"/>
              <a:chExt cx="3687215" cy="3485542"/>
            </a:xfrm>
          </p:grpSpPr>
          <p:sp>
            <p:nvSpPr>
              <p:cNvPr id="1007" name="Google Shape;1007;p18"/>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8" name="Google Shape;1008;p18"/>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9" name="Google Shape;1009;p18"/>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0" name="Google Shape;1010;p18"/>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1" name="Google Shape;1011;p18"/>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2" name="Google Shape;1012;p18"/>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3" name="Google Shape;1013;p18"/>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4" name="Google Shape;1014;p18"/>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15" name="Google Shape;1015;p18"/>
              <p:cNvCxnSpPr>
                <a:stCxn id="1011" idx="5"/>
                <a:endCxn id="1010"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18"/>
              <p:cNvCxnSpPr>
                <a:stCxn id="1012" idx="4"/>
                <a:endCxn id="1010"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18"/>
              <p:cNvCxnSpPr>
                <a:stCxn id="1007" idx="0"/>
                <a:endCxn id="1011"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18"/>
              <p:cNvCxnSpPr>
                <a:stCxn id="1011" idx="6"/>
                <a:endCxn id="1012"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18"/>
              <p:cNvCxnSpPr>
                <a:stCxn id="1012" idx="6"/>
                <a:endCxn id="1008"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020" name="Google Shape;1020;p18"/>
              <p:cNvCxnSpPr>
                <a:stCxn id="1010" idx="6"/>
                <a:endCxn id="1008"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021" name="Google Shape;1021;p18"/>
              <p:cNvCxnSpPr>
                <a:stCxn id="1007" idx="6"/>
                <a:endCxn id="1013"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022" name="Google Shape;1022;p18"/>
              <p:cNvCxnSpPr>
                <a:stCxn id="1007" idx="7"/>
                <a:endCxn id="1010"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18"/>
              <p:cNvCxnSpPr>
                <a:stCxn id="1013" idx="7"/>
                <a:endCxn id="1009"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18"/>
              <p:cNvCxnSpPr>
                <a:stCxn id="1009" idx="0"/>
                <a:endCxn id="1010"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18"/>
              <p:cNvCxnSpPr>
                <a:stCxn id="1014" idx="2"/>
                <a:endCxn id="1008"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18"/>
              <p:cNvCxnSpPr>
                <a:stCxn id="1012" idx="7"/>
                <a:endCxn id="1014"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027" name="Google Shape;1027;p18"/>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28" name="Google Shape;1028;p18"/>
              <p:cNvCxnSpPr>
                <a:stCxn id="1014" idx="3"/>
                <a:endCxn id="1027"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18"/>
              <p:cNvCxnSpPr>
                <a:stCxn id="1027" idx="2"/>
                <a:endCxn id="1009"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18"/>
              <p:cNvCxnSpPr>
                <a:stCxn id="1027" idx="0"/>
                <a:endCxn id="1008"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18"/>
              <p:cNvCxnSpPr>
                <a:stCxn id="1027" idx="1"/>
                <a:endCxn id="1010"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032" name="Google Shape;1032;p18"/>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3" name="Google Shape;1033;p18"/>
              <p:cNvCxnSpPr>
                <a:stCxn id="1009" idx="2"/>
                <a:endCxn id="1032"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18"/>
              <p:cNvCxnSpPr>
                <a:stCxn id="1032" idx="3"/>
                <a:endCxn id="1007"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18"/>
              <p:cNvCxnSpPr>
                <a:stCxn id="1010" idx="4"/>
                <a:endCxn id="1032"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036" name="Google Shape;1036;p18"/>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7" name="Google Shape;1037;p18"/>
              <p:cNvCxnSpPr>
                <a:stCxn id="1010" idx="0"/>
                <a:endCxn id="1036"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18"/>
              <p:cNvCxnSpPr>
                <a:stCxn id="1011" idx="7"/>
                <a:endCxn id="1036"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039" name="Google Shape;1039;p18"/>
            <p:cNvGrpSpPr/>
            <p:nvPr/>
          </p:nvGrpSpPr>
          <p:grpSpPr>
            <a:xfrm>
              <a:off x="4731484" y="3997585"/>
              <a:ext cx="4355179" cy="3513764"/>
              <a:chOff x="720009" y="3852908"/>
              <a:chExt cx="4355179" cy="3513764"/>
            </a:xfrm>
          </p:grpSpPr>
          <p:sp>
            <p:nvSpPr>
              <p:cNvPr id="1040" name="Google Shape;1040;p18"/>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1" name="Google Shape;1041;p18"/>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2" name="Google Shape;1042;p18"/>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3" name="Google Shape;1043;p18"/>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4" name="Google Shape;1044;p18"/>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5" name="Google Shape;1045;p18"/>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6" name="Google Shape;1046;p18"/>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7" name="Google Shape;1047;p18"/>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48" name="Google Shape;1048;p18"/>
              <p:cNvCxnSpPr>
                <a:stCxn id="1045" idx="4"/>
                <a:endCxn id="1043"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18"/>
              <p:cNvCxnSpPr>
                <a:stCxn id="1040" idx="7"/>
                <a:endCxn id="1044"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a:stCxn id="1044" idx="7"/>
                <a:endCxn id="1045"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a:stCxn id="1045" idx="6"/>
                <a:endCxn id="1041"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18"/>
              <p:cNvCxnSpPr>
                <a:stCxn id="1043" idx="7"/>
                <a:endCxn id="1041"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053" name="Google Shape;1053;p18"/>
              <p:cNvCxnSpPr>
                <a:stCxn id="1040" idx="6"/>
                <a:endCxn id="1046"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054" name="Google Shape;1054;p18"/>
              <p:cNvCxnSpPr>
                <a:stCxn id="1046" idx="0"/>
                <a:endCxn id="1043"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055" name="Google Shape;1055;p18"/>
              <p:cNvCxnSpPr>
                <a:stCxn id="1046" idx="5"/>
                <a:endCxn id="1042"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18"/>
              <p:cNvCxnSpPr>
                <a:stCxn id="1042" idx="0"/>
                <a:endCxn id="1043"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057" name="Google Shape;1057;p18"/>
              <p:cNvCxnSpPr>
                <a:stCxn id="1042" idx="7"/>
                <a:endCxn id="1047"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058" name="Google Shape;1058;p18"/>
              <p:cNvCxnSpPr>
                <a:stCxn id="1043" idx="6"/>
                <a:endCxn id="1047"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18"/>
              <p:cNvCxnSpPr>
                <a:stCxn id="1047" idx="0"/>
                <a:endCxn id="1041"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18"/>
              <p:cNvCxnSpPr>
                <a:stCxn id="1045" idx="5"/>
                <a:endCxn id="1047"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18"/>
              <p:cNvCxnSpPr>
                <a:stCxn id="1044" idx="6"/>
                <a:endCxn id="1047"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18"/>
              <p:cNvCxnSpPr>
                <a:stCxn id="1044" idx="5"/>
                <a:endCxn id="1046"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18"/>
              <p:cNvCxnSpPr>
                <a:stCxn id="1041" idx="4"/>
                <a:endCxn id="1042"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064" name="Google Shape;1064;p18"/>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5" name="Google Shape;1065;p18"/>
              <p:cNvCxnSpPr>
                <a:stCxn id="1047" idx="4"/>
                <a:endCxn id="1064"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18"/>
              <p:cNvCxnSpPr>
                <a:stCxn id="1064" idx="1"/>
                <a:endCxn id="1042"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067" name="Google Shape;1067;p18"/>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8" name="Google Shape;1068;p18"/>
              <p:cNvCxnSpPr>
                <a:stCxn id="1064" idx="2"/>
                <a:endCxn id="1067"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069" name="Google Shape;1069;p18"/>
              <p:cNvCxnSpPr>
                <a:stCxn id="1067" idx="1"/>
                <a:endCxn id="1046"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070" name="Google Shape;1070;p18"/>
              <p:cNvCxnSpPr>
                <a:stCxn id="1067" idx="7"/>
                <a:endCxn id="1042"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1"/>
        <p:cNvGrpSpPr/>
        <p:nvPr/>
      </p:nvGrpSpPr>
      <p:grpSpPr>
        <a:xfrm>
          <a:off x="0" y="0"/>
          <a:ext cx="0" cy="0"/>
          <a:chOff x="0" y="0"/>
          <a:chExt cx="0" cy="0"/>
        </a:xfrm>
      </p:grpSpPr>
      <p:sp>
        <p:nvSpPr>
          <p:cNvPr id="1072" name="Google Shape;107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3" name="Google Shape;1073;p1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4" name="Google Shape;1074;p1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5" name="Google Shape;1075;p1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6" name="Google Shape;1076;p1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7" name="Google Shape;1077;p19"/>
          <p:cNvSpPr txBox="1">
            <a:spLocks noGrp="1"/>
          </p:cNvSpPr>
          <p:nvPr>
            <p:ph type="title" idx="5" hasCustomPrompt="1"/>
          </p:nvPr>
        </p:nvSpPr>
        <p:spPr>
          <a:xfrm>
            <a:off x="7582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9"/>
          <p:cNvSpPr txBox="1">
            <a:spLocks noGrp="1"/>
          </p:cNvSpPr>
          <p:nvPr>
            <p:ph type="title" idx="6" hasCustomPrompt="1"/>
          </p:nvPr>
        </p:nvSpPr>
        <p:spPr>
          <a:xfrm>
            <a:off x="7582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9" name="Google Shape;1079;p19"/>
          <p:cNvSpPr txBox="1">
            <a:spLocks noGrp="1"/>
          </p:cNvSpPr>
          <p:nvPr>
            <p:ph type="title" idx="7" hasCustomPrompt="1"/>
          </p:nvPr>
        </p:nvSpPr>
        <p:spPr>
          <a:xfrm>
            <a:off x="46850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19"/>
          <p:cNvSpPr txBox="1">
            <a:spLocks noGrp="1"/>
          </p:cNvSpPr>
          <p:nvPr>
            <p:ph type="title" idx="8" hasCustomPrompt="1"/>
          </p:nvPr>
        </p:nvSpPr>
        <p:spPr>
          <a:xfrm>
            <a:off x="46850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1" name="Google Shape;1081;p1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2" name="Google Shape;1082;p1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3" name="Google Shape;1083;p1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4" name="Google Shape;1084;p1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85" name="Google Shape;1085;p19"/>
          <p:cNvGrpSpPr/>
          <p:nvPr/>
        </p:nvGrpSpPr>
        <p:grpSpPr>
          <a:xfrm>
            <a:off x="119288" y="163238"/>
            <a:ext cx="8837200" cy="4388712"/>
            <a:chOff x="119288" y="163238"/>
            <a:chExt cx="8837200" cy="4388712"/>
          </a:xfrm>
        </p:grpSpPr>
        <p:grpSp>
          <p:nvGrpSpPr>
            <p:cNvPr id="1086" name="Google Shape;1086;p19"/>
            <p:cNvGrpSpPr/>
            <p:nvPr/>
          </p:nvGrpSpPr>
          <p:grpSpPr>
            <a:xfrm rot="10800000" flipH="1">
              <a:off x="8658213" y="4229275"/>
              <a:ext cx="298275" cy="322675"/>
              <a:chOff x="8667225" y="681525"/>
              <a:chExt cx="298275" cy="322675"/>
            </a:xfrm>
          </p:grpSpPr>
          <p:sp>
            <p:nvSpPr>
              <p:cNvPr id="1087" name="Google Shape;1087;p1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8" name="Google Shape;1088;p19"/>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9" name="Google Shape;1089;p1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90" name="Google Shape;1090;p19"/>
            <p:cNvGrpSpPr/>
            <p:nvPr/>
          </p:nvGrpSpPr>
          <p:grpSpPr>
            <a:xfrm rot="10800000" flipH="1">
              <a:off x="119288" y="163238"/>
              <a:ext cx="406275" cy="563575"/>
              <a:chOff x="140150" y="4340075"/>
              <a:chExt cx="406275" cy="563575"/>
            </a:xfrm>
          </p:grpSpPr>
          <p:sp>
            <p:nvSpPr>
              <p:cNvPr id="1091" name="Google Shape;1091;p19"/>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2" name="Google Shape;1092;p1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3" name="Google Shape;1093;p1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4" name="Google Shape;1094;p1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95" name="Google Shape;1095;p19"/>
          <p:cNvGrpSpPr/>
          <p:nvPr/>
        </p:nvGrpSpPr>
        <p:grpSpPr>
          <a:xfrm>
            <a:off x="-977947" y="-671217"/>
            <a:ext cx="10532835" cy="7946710"/>
            <a:chOff x="-977947" y="-671217"/>
            <a:chExt cx="10532835" cy="7946710"/>
          </a:xfrm>
        </p:grpSpPr>
        <p:grpSp>
          <p:nvGrpSpPr>
            <p:cNvPr id="1096" name="Google Shape;1096;p19"/>
            <p:cNvGrpSpPr/>
            <p:nvPr/>
          </p:nvGrpSpPr>
          <p:grpSpPr>
            <a:xfrm flipH="1">
              <a:off x="6491263" y="-671217"/>
              <a:ext cx="3063625" cy="3321711"/>
              <a:chOff x="-460575" y="-671217"/>
              <a:chExt cx="3063625" cy="3321711"/>
            </a:xfrm>
          </p:grpSpPr>
          <p:cxnSp>
            <p:nvCxnSpPr>
              <p:cNvPr id="1097" name="Google Shape;1097;p19"/>
              <p:cNvCxnSpPr>
                <a:stCxn id="1098" idx="6"/>
                <a:endCxn id="1099"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099" name="Google Shape;1099;p19"/>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0" name="Google Shape;1100;p19"/>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1" name="Google Shape;1101;p19"/>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2" name="Google Shape;1102;p19"/>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3" name="Google Shape;1103;p19"/>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4" name="Google Shape;1104;p19"/>
              <p:cNvCxnSpPr>
                <a:stCxn id="1103" idx="4"/>
                <a:endCxn id="1101"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105" name="Google Shape;1105;p19"/>
              <p:cNvCxnSpPr>
                <a:stCxn id="1102" idx="4"/>
                <a:endCxn id="1101"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106" name="Google Shape;1106;p19"/>
              <p:cNvCxnSpPr>
                <a:stCxn id="1102" idx="5"/>
                <a:endCxn id="1103"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19"/>
              <p:cNvCxnSpPr>
                <a:stCxn id="1102" idx="0"/>
                <a:endCxn id="1100"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19"/>
              <p:cNvCxnSpPr>
                <a:stCxn id="1102" idx="7"/>
                <a:endCxn id="1098"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109" name="Google Shape;1109;p19"/>
              <p:cNvCxnSpPr>
                <a:stCxn id="1100" idx="5"/>
                <a:endCxn id="1098"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110" name="Google Shape;1110;p19"/>
              <p:cNvCxnSpPr>
                <a:stCxn id="1100" idx="6"/>
                <a:endCxn id="1099"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111" name="Google Shape;1111;p19"/>
              <p:cNvCxnSpPr>
                <a:stCxn id="1112" idx="1"/>
                <a:endCxn id="1100"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19"/>
              <p:cNvCxnSpPr>
                <a:stCxn id="1103" idx="0"/>
                <a:endCxn id="1098"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1114;p19"/>
              <p:cNvCxnSpPr>
                <a:stCxn id="1103" idx="0"/>
                <a:endCxn id="1112"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115" name="Google Shape;1115;p19"/>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16" name="Google Shape;1116;p19"/>
              <p:cNvCxnSpPr>
                <a:stCxn id="1100" idx="5"/>
                <a:endCxn id="1115"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19"/>
              <p:cNvCxnSpPr>
                <a:stCxn id="1112" idx="7"/>
                <a:endCxn id="1115"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118" name="Google Shape;1118;p19"/>
              <p:cNvCxnSpPr>
                <a:stCxn id="1115" idx="6"/>
                <a:endCxn id="1099"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119" name="Google Shape;1119;p19"/>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20" name="Google Shape;1120;p19"/>
              <p:cNvCxnSpPr>
                <a:stCxn id="1119" idx="0"/>
                <a:endCxn id="1100"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19"/>
              <p:cNvCxnSpPr>
                <a:stCxn id="1119" idx="6"/>
                <a:endCxn id="1098"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19"/>
              <p:cNvCxnSpPr>
                <a:stCxn id="1119" idx="5"/>
                <a:endCxn id="1102"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19"/>
              <p:cNvCxnSpPr>
                <a:stCxn id="1119" idx="5"/>
                <a:endCxn id="1101"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112" name="Google Shape;1112;p19"/>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8" name="Google Shape;1098;p19"/>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124" name="Google Shape;1124;p19"/>
            <p:cNvGrpSpPr/>
            <p:nvPr/>
          </p:nvGrpSpPr>
          <p:grpSpPr>
            <a:xfrm rot="339523">
              <a:off x="-863991" y="4569268"/>
              <a:ext cx="4061023" cy="2512132"/>
              <a:chOff x="720013" y="4616655"/>
              <a:chExt cx="4061133" cy="2512200"/>
            </a:xfrm>
          </p:grpSpPr>
          <p:sp>
            <p:nvSpPr>
              <p:cNvPr id="1125" name="Google Shape;1125;p19"/>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6" name="Google Shape;1126;p19"/>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7" name="Google Shape;1127;p19"/>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8" name="Google Shape;1128;p19"/>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9" name="Google Shape;1129;p19"/>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0" name="Google Shape;1130;p19"/>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1" name="Google Shape;1131;p19"/>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2" name="Google Shape;1132;p19"/>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33" name="Google Shape;1133;p19"/>
              <p:cNvCxnSpPr>
                <a:stCxn id="1129" idx="5"/>
                <a:endCxn id="1128" idx="1"/>
              </p:cNvCxnSpPr>
              <p:nvPr/>
            </p:nvCxnSpPr>
            <p:spPr>
              <a:xfrm rot="10460456">
                <a:off x="3045371" y="6063279"/>
                <a:ext cx="365079" cy="832966"/>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19"/>
              <p:cNvCxnSpPr>
                <a:stCxn id="1130" idx="4"/>
                <a:endCxn id="1128" idx="7"/>
              </p:cNvCxnSpPr>
              <p:nvPr/>
            </p:nvCxnSpPr>
            <p:spPr>
              <a:xfrm rot="10460763" flipH="1">
                <a:off x="1865029" y="6113097"/>
                <a:ext cx="1087089" cy="9343"/>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19"/>
              <p:cNvCxnSpPr>
                <a:stCxn id="1125" idx="0"/>
                <a:endCxn id="1129" idx="3"/>
              </p:cNvCxnSpPr>
              <p:nvPr/>
            </p:nvCxnSpPr>
            <p:spPr>
              <a:xfrm rot="-339783" flipH="1">
                <a:off x="3393035" y="4884097"/>
                <a:ext cx="1295121" cy="1950801"/>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19"/>
              <p:cNvCxnSpPr>
                <a:stCxn id="1129" idx="7"/>
                <a:endCxn id="1130" idx="2"/>
              </p:cNvCxnSpPr>
              <p:nvPr/>
            </p:nvCxnSpPr>
            <p:spPr>
              <a:xfrm rot="10460582">
                <a:off x="1928581" y="6158259"/>
                <a:ext cx="1466944" cy="833861"/>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19"/>
              <p:cNvCxnSpPr>
                <a:stCxn id="1130" idx="6"/>
                <a:endCxn id="1126" idx="1"/>
              </p:cNvCxnSpPr>
              <p:nvPr/>
            </p:nvCxnSpPr>
            <p:spPr>
              <a:xfrm rot="10462833" flipH="1">
                <a:off x="1755412" y="5065169"/>
                <a:ext cx="150121" cy="112900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19"/>
              <p:cNvCxnSpPr>
                <a:stCxn id="1128" idx="5"/>
                <a:endCxn id="1126" idx="1"/>
              </p:cNvCxnSpPr>
              <p:nvPr/>
            </p:nvCxnSpPr>
            <p:spPr>
              <a:xfrm rot="10460368">
                <a:off x="1898704" y="5007487"/>
                <a:ext cx="1024998" cy="1048819"/>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19"/>
              <p:cNvCxnSpPr>
                <a:stCxn id="1125" idx="6"/>
                <a:endCxn id="1131" idx="3"/>
              </p:cNvCxnSpPr>
              <p:nvPr/>
            </p:nvCxnSpPr>
            <p:spPr>
              <a:xfrm rot="10459888">
                <a:off x="3818606" y="4656348"/>
                <a:ext cx="731979" cy="120599"/>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19"/>
              <p:cNvCxnSpPr>
                <a:stCxn id="1125" idx="7"/>
                <a:endCxn id="1128" idx="3"/>
              </p:cNvCxnSpPr>
              <p:nvPr/>
            </p:nvCxnSpPr>
            <p:spPr>
              <a:xfrm rot="-339569" flipH="1">
                <a:off x="2971884" y="4867995"/>
                <a:ext cx="1639693" cy="1081059"/>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19"/>
              <p:cNvCxnSpPr>
                <a:stCxn id="1131" idx="7"/>
                <a:endCxn id="1127" idx="3"/>
              </p:cNvCxnSpPr>
              <p:nvPr/>
            </p:nvCxnSpPr>
            <p:spPr>
              <a:xfrm rot="-339665" flipH="1">
                <a:off x="3259894" y="4748265"/>
                <a:ext cx="483558" cy="163106"/>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19"/>
              <p:cNvCxnSpPr>
                <a:stCxn id="1127" idx="0"/>
                <a:endCxn id="1128" idx="5"/>
              </p:cNvCxnSpPr>
              <p:nvPr/>
            </p:nvCxnSpPr>
            <p:spPr>
              <a:xfrm rot="-341652" flipH="1">
                <a:off x="2929081" y="5115280"/>
                <a:ext cx="208629" cy="879981"/>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19"/>
              <p:cNvCxnSpPr>
                <a:stCxn id="1132" idx="2"/>
                <a:endCxn id="1126" idx="6"/>
              </p:cNvCxnSpPr>
              <p:nvPr/>
            </p:nvCxnSpPr>
            <p:spPr>
              <a:xfrm rot="-339023">
                <a:off x="875824" y="4773316"/>
                <a:ext cx="880579" cy="246302"/>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19"/>
              <p:cNvCxnSpPr>
                <a:stCxn id="1129" idx="6"/>
                <a:endCxn id="1132" idx="1"/>
              </p:cNvCxnSpPr>
              <p:nvPr/>
            </p:nvCxnSpPr>
            <p:spPr>
              <a:xfrm rot="10460586">
                <a:off x="937128" y="4728830"/>
                <a:ext cx="2389135" cy="228785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19"/>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6" name="Google Shape;1146;p19"/>
              <p:cNvCxnSpPr>
                <a:stCxn id="1132" idx="3"/>
                <a:endCxn id="1145" idx="7"/>
              </p:cNvCxnSpPr>
              <p:nvPr/>
            </p:nvCxnSpPr>
            <p:spPr>
              <a:xfrm rot="-339173">
                <a:off x="866711" y="4713112"/>
                <a:ext cx="1096432" cy="64807"/>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19"/>
              <p:cNvCxnSpPr>
                <a:stCxn id="1145" idx="2"/>
                <a:endCxn id="1127" idx="6"/>
              </p:cNvCxnSpPr>
              <p:nvPr/>
            </p:nvCxnSpPr>
            <p:spPr>
              <a:xfrm rot="-339840">
                <a:off x="2056272" y="4676508"/>
                <a:ext cx="954460" cy="303884"/>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19"/>
              <p:cNvCxnSpPr>
                <a:stCxn id="1145" idx="0"/>
                <a:endCxn id="1126" idx="4"/>
              </p:cNvCxnSpPr>
              <p:nvPr/>
            </p:nvCxnSpPr>
            <p:spPr>
              <a:xfrm rot="-340645" flipH="1">
                <a:off x="1841473" y="4754364"/>
                <a:ext cx="154659" cy="179972"/>
              </a:xfrm>
              <a:prstGeom prst="straightConnector1">
                <a:avLst/>
              </a:prstGeom>
              <a:noFill/>
              <a:ln w="9525" cap="flat" cmpd="sng">
                <a:solidFill>
                  <a:schemeClr val="dk2"/>
                </a:solidFill>
                <a:prstDash val="solid"/>
                <a:round/>
                <a:headEnd type="none" w="med" len="med"/>
                <a:tailEnd type="none" w="med" len="med"/>
              </a:ln>
            </p:spPr>
          </p:cxnSp>
          <p:cxnSp>
            <p:nvCxnSpPr>
              <p:cNvPr id="1149" name="Google Shape;1149;p19"/>
              <p:cNvCxnSpPr>
                <a:stCxn id="1145" idx="1"/>
                <a:endCxn id="1128" idx="5"/>
              </p:cNvCxnSpPr>
              <p:nvPr/>
            </p:nvCxnSpPr>
            <p:spPr>
              <a:xfrm rot="-339524">
                <a:off x="2084265" y="4703564"/>
                <a:ext cx="824518" cy="1343659"/>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19"/>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51" name="Google Shape;1151;p19"/>
              <p:cNvCxnSpPr>
                <a:stCxn id="1127" idx="2"/>
                <a:endCxn id="1150" idx="7"/>
              </p:cNvCxnSpPr>
              <p:nvPr/>
            </p:nvCxnSpPr>
            <p:spPr>
              <a:xfrm rot="10459800" flipH="1">
                <a:off x="3266347" y="5001756"/>
                <a:ext cx="674098" cy="153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9"/>
              <p:cNvCxnSpPr>
                <a:stCxn id="1150" idx="3"/>
                <a:endCxn id="1125" idx="7"/>
              </p:cNvCxnSpPr>
              <p:nvPr/>
            </p:nvCxnSpPr>
            <p:spPr>
              <a:xfrm rot="10459592" flipH="1">
                <a:off x="4052806" y="4814404"/>
                <a:ext cx="506782" cy="81105"/>
              </a:xfrm>
              <a:prstGeom prst="straightConnector1">
                <a:avLst/>
              </a:prstGeom>
              <a:noFill/>
              <a:ln w="9525" cap="flat" cmpd="sng">
                <a:solidFill>
                  <a:schemeClr val="dk2"/>
                </a:solidFill>
                <a:prstDash val="solid"/>
                <a:round/>
                <a:headEnd type="none" w="med" len="med"/>
                <a:tailEnd type="none" w="med" len="med"/>
              </a:ln>
            </p:spPr>
          </p:cxnSp>
          <p:cxnSp>
            <p:nvCxnSpPr>
              <p:cNvPr id="1153" name="Google Shape;1153;p19"/>
              <p:cNvCxnSpPr>
                <a:stCxn id="1128" idx="4"/>
                <a:endCxn id="1150" idx="0"/>
              </p:cNvCxnSpPr>
              <p:nvPr/>
            </p:nvCxnSpPr>
            <p:spPr>
              <a:xfrm rot="10460266" flipH="1">
                <a:off x="2959037" y="5053792"/>
                <a:ext cx="1061178" cy="8995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3"/>
        <p:cNvGrpSpPr/>
        <p:nvPr/>
      </p:nvGrpSpPr>
      <p:grpSpPr>
        <a:xfrm>
          <a:off x="0" y="0"/>
          <a:ext cx="0" cy="0"/>
          <a:chOff x="0" y="0"/>
          <a:chExt cx="0" cy="0"/>
        </a:xfrm>
      </p:grpSpPr>
      <p:grpSp>
        <p:nvGrpSpPr>
          <p:cNvPr id="1304" name="Google Shape;1304;p22"/>
          <p:cNvGrpSpPr/>
          <p:nvPr/>
        </p:nvGrpSpPr>
        <p:grpSpPr>
          <a:xfrm>
            <a:off x="119476" y="1141150"/>
            <a:ext cx="7318880" cy="3862644"/>
            <a:chOff x="119476" y="1141150"/>
            <a:chExt cx="7318880" cy="3862644"/>
          </a:xfrm>
        </p:grpSpPr>
        <p:grpSp>
          <p:nvGrpSpPr>
            <p:cNvPr id="1305" name="Google Shape;1305;p22"/>
            <p:cNvGrpSpPr/>
            <p:nvPr/>
          </p:nvGrpSpPr>
          <p:grpSpPr>
            <a:xfrm rot="10800000">
              <a:off x="119476" y="1141150"/>
              <a:ext cx="298275" cy="322675"/>
              <a:chOff x="8667225" y="681525"/>
              <a:chExt cx="298275" cy="322675"/>
            </a:xfrm>
          </p:grpSpPr>
          <p:sp>
            <p:nvSpPr>
              <p:cNvPr id="1306" name="Google Shape;1306;p2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7" name="Google Shape;1307;p2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8" name="Google Shape;1308;p2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09" name="Google Shape;1309;p22"/>
            <p:cNvGrpSpPr/>
            <p:nvPr/>
          </p:nvGrpSpPr>
          <p:grpSpPr>
            <a:xfrm rot="-5139163">
              <a:off x="6960991" y="4509560"/>
              <a:ext cx="254304" cy="683114"/>
              <a:chOff x="140150" y="4353245"/>
              <a:chExt cx="254310" cy="683130"/>
            </a:xfrm>
          </p:grpSpPr>
          <p:sp>
            <p:nvSpPr>
              <p:cNvPr id="1310" name="Google Shape;1310;p22"/>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1" name="Google Shape;1311;p22"/>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2" name="Google Shape;1312;p22"/>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3" name="Google Shape;1313;p22"/>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14" name="Google Shape;1314;p22"/>
          <p:cNvGrpSpPr/>
          <p:nvPr/>
        </p:nvGrpSpPr>
        <p:grpSpPr>
          <a:xfrm>
            <a:off x="-3264108" y="1062527"/>
            <a:ext cx="12699758" cy="5125916"/>
            <a:chOff x="-3264108" y="1062527"/>
            <a:chExt cx="12699758" cy="5125916"/>
          </a:xfrm>
        </p:grpSpPr>
        <p:grpSp>
          <p:nvGrpSpPr>
            <p:cNvPr id="1315" name="Google Shape;1315;p22"/>
            <p:cNvGrpSpPr/>
            <p:nvPr/>
          </p:nvGrpSpPr>
          <p:grpSpPr>
            <a:xfrm rot="10800000">
              <a:off x="7825876" y="2716263"/>
              <a:ext cx="1609774" cy="2641456"/>
              <a:chOff x="-225924" y="-192037"/>
              <a:chExt cx="1609774" cy="2641456"/>
            </a:xfrm>
          </p:grpSpPr>
          <p:cxnSp>
            <p:nvCxnSpPr>
              <p:cNvPr id="1316" name="Google Shape;1316;p22"/>
              <p:cNvCxnSpPr>
                <a:stCxn id="1317" idx="7"/>
                <a:endCxn id="1318"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1318" name="Google Shape;1318;p22"/>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9" name="Google Shape;1319;p22"/>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0" name="Google Shape;1320;p22"/>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1" name="Google Shape;1321;p22"/>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2" name="Google Shape;1322;p22"/>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3" name="Google Shape;1323;p22"/>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4" name="Google Shape;1324;p22"/>
              <p:cNvCxnSpPr>
                <a:stCxn id="1323" idx="4"/>
                <a:endCxn id="1320"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p22"/>
              <p:cNvCxnSpPr>
                <a:stCxn id="1322" idx="4"/>
                <a:endCxn id="1320"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p22"/>
              <p:cNvCxnSpPr>
                <a:stCxn id="1322" idx="5"/>
                <a:endCxn id="1323"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1327" name="Google Shape;1327;p22"/>
              <p:cNvCxnSpPr>
                <a:stCxn id="1322" idx="0"/>
                <a:endCxn id="1319"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1328" name="Google Shape;1328;p22"/>
              <p:cNvCxnSpPr>
                <a:stCxn id="1322" idx="7"/>
                <a:endCxn id="1317"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22"/>
              <p:cNvCxnSpPr>
                <a:stCxn id="1319" idx="5"/>
                <a:endCxn id="1317"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1330" name="Google Shape;1330;p22"/>
              <p:cNvCxnSpPr>
                <a:stCxn id="1319" idx="6"/>
                <a:endCxn id="1318"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22"/>
              <p:cNvCxnSpPr>
                <a:stCxn id="1321" idx="2"/>
                <a:endCxn id="1319"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1332" name="Google Shape;1332;p22"/>
              <p:cNvCxnSpPr>
                <a:stCxn id="1323" idx="0"/>
                <a:endCxn id="1317"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1333" name="Google Shape;1333;p22"/>
              <p:cNvCxnSpPr>
                <a:stCxn id="1323" idx="0"/>
                <a:endCxn id="1321"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1317" name="Google Shape;1317;p22"/>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34" name="Google Shape;1334;p22"/>
            <p:cNvGrpSpPr/>
            <p:nvPr/>
          </p:nvGrpSpPr>
          <p:grpSpPr>
            <a:xfrm rot="2030497">
              <a:off x="-2581586" y="1819329"/>
              <a:ext cx="3816850" cy="3612312"/>
              <a:chOff x="-100549" y="47919"/>
              <a:chExt cx="4607849" cy="4360923"/>
            </a:xfrm>
          </p:grpSpPr>
          <p:sp>
            <p:nvSpPr>
              <p:cNvPr id="1335" name="Google Shape;1335;p2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6" name="Google Shape;1336;p2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7" name="Google Shape;1337;p2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8" name="Google Shape;1338;p2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9" name="Google Shape;1339;p2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0" name="Google Shape;1340;p2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1" name="Google Shape;1341;p2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2" name="Google Shape;1342;p2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43" name="Google Shape;1343;p22"/>
              <p:cNvCxnSpPr>
                <a:stCxn id="1339" idx="5"/>
                <a:endCxn id="1338"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22"/>
              <p:cNvCxnSpPr>
                <a:stCxn id="1340" idx="4"/>
                <a:endCxn id="1338"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a:stCxn id="1335" idx="6"/>
                <a:endCxn id="1338"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a:stCxn id="1335" idx="0"/>
                <a:endCxn id="1339"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1347" name="Google Shape;1347;p22"/>
              <p:cNvCxnSpPr>
                <a:stCxn id="1339" idx="7"/>
                <a:endCxn id="1340"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1348" name="Google Shape;1348;p22"/>
              <p:cNvCxnSpPr>
                <a:stCxn id="1340" idx="6"/>
                <a:endCxn id="1336"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1349" name="Google Shape;1349;p22"/>
              <p:cNvCxnSpPr>
                <a:stCxn id="1338" idx="7"/>
                <a:endCxn id="1336"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1350" name="Google Shape;1350;p22"/>
              <p:cNvCxnSpPr>
                <a:stCxn id="1335" idx="5"/>
                <a:endCxn id="1341"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1351" name="Google Shape;1351;p22"/>
              <p:cNvCxnSpPr>
                <a:stCxn id="1341" idx="7"/>
                <a:endCxn id="1338"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1352" name="Google Shape;1352;p22"/>
              <p:cNvCxnSpPr>
                <a:stCxn id="1341" idx="5"/>
                <a:endCxn id="1337"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1353" name="Google Shape;1353;p22"/>
              <p:cNvCxnSpPr>
                <a:stCxn id="1337" idx="0"/>
                <a:endCxn id="1338"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1354" name="Google Shape;1354;p22"/>
              <p:cNvCxnSpPr>
                <a:stCxn id="1337" idx="7"/>
                <a:endCxn id="1342"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2"/>
              <p:cNvCxnSpPr>
                <a:stCxn id="1338" idx="6"/>
                <a:endCxn id="1342"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2"/>
              <p:cNvCxnSpPr>
                <a:stCxn id="1342" idx="0"/>
                <a:endCxn id="1336"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22"/>
              <p:cNvCxnSpPr>
                <a:stCxn id="1339" idx="4"/>
                <a:endCxn id="1337"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p22"/>
              <p:cNvCxnSpPr>
                <a:stCxn id="1336" idx="4"/>
                <a:endCxn id="1337"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1359" name="Google Shape;1359;p22"/>
              <p:cNvCxnSpPr>
                <a:stCxn id="1335" idx="5"/>
                <a:endCxn id="1337"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1360" name="Google Shape;1360;p2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1" name="Google Shape;1361;p22"/>
              <p:cNvCxnSpPr>
                <a:stCxn id="1342" idx="4"/>
                <a:endCxn id="1360"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1362" name="Google Shape;1362;p22"/>
              <p:cNvCxnSpPr>
                <a:stCxn id="1360" idx="2"/>
                <a:endCxn id="1337"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1363" name="Google Shape;1363;p22"/>
              <p:cNvCxnSpPr>
                <a:stCxn id="1360" idx="0"/>
                <a:endCxn id="1336"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22"/>
              <p:cNvCxnSpPr>
                <a:stCxn id="1360" idx="1"/>
                <a:endCxn id="1338"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1365" name="Google Shape;1365;p2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6" name="Google Shape;1366;p22"/>
              <p:cNvCxnSpPr>
                <a:stCxn id="1360" idx="2"/>
                <a:endCxn id="1365"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1367" name="Google Shape;1367;p22"/>
              <p:cNvCxnSpPr>
                <a:stCxn id="1365" idx="1"/>
                <a:endCxn id="1341"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8"/>
        <p:cNvGrpSpPr/>
        <p:nvPr/>
      </p:nvGrpSpPr>
      <p:grpSpPr>
        <a:xfrm>
          <a:off x="0" y="0"/>
          <a:ext cx="0" cy="0"/>
          <a:chOff x="0" y="0"/>
          <a:chExt cx="0" cy="0"/>
        </a:xfrm>
      </p:grpSpPr>
      <p:grpSp>
        <p:nvGrpSpPr>
          <p:cNvPr id="1369" name="Google Shape;1369;p23"/>
          <p:cNvGrpSpPr/>
          <p:nvPr/>
        </p:nvGrpSpPr>
        <p:grpSpPr>
          <a:xfrm>
            <a:off x="190301" y="174004"/>
            <a:ext cx="8808974" cy="4007621"/>
            <a:chOff x="190301" y="174004"/>
            <a:chExt cx="8808974" cy="4007621"/>
          </a:xfrm>
        </p:grpSpPr>
        <p:grpSp>
          <p:nvGrpSpPr>
            <p:cNvPr id="1370" name="Google Shape;1370;p23"/>
            <p:cNvGrpSpPr/>
            <p:nvPr/>
          </p:nvGrpSpPr>
          <p:grpSpPr>
            <a:xfrm rot="10800000">
              <a:off x="190301" y="3858950"/>
              <a:ext cx="298275" cy="322675"/>
              <a:chOff x="8667225" y="681525"/>
              <a:chExt cx="298275" cy="322675"/>
            </a:xfrm>
          </p:grpSpPr>
          <p:sp>
            <p:nvSpPr>
              <p:cNvPr id="1371" name="Google Shape;1371;p2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2" name="Google Shape;1372;p23"/>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3" name="Google Shape;1373;p2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74" name="Google Shape;1374;p23"/>
            <p:cNvGrpSpPr/>
            <p:nvPr/>
          </p:nvGrpSpPr>
          <p:grpSpPr>
            <a:xfrm rot="-5139163">
              <a:off x="8591694" y="201328"/>
              <a:ext cx="406266" cy="379191"/>
              <a:chOff x="140150" y="4657175"/>
              <a:chExt cx="406275" cy="379200"/>
            </a:xfrm>
          </p:grpSpPr>
          <p:sp>
            <p:nvSpPr>
              <p:cNvPr id="1375" name="Google Shape;1375;p23"/>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6" name="Google Shape;1376;p2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7" name="Google Shape;1377;p2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8" name="Google Shape;1378;p2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79" name="Google Shape;1379;p23"/>
          <p:cNvGrpSpPr/>
          <p:nvPr/>
        </p:nvGrpSpPr>
        <p:grpSpPr>
          <a:xfrm>
            <a:off x="115024" y="-2374836"/>
            <a:ext cx="8971639" cy="9886184"/>
            <a:chOff x="115024" y="-2374836"/>
            <a:chExt cx="8971639" cy="9886184"/>
          </a:xfrm>
        </p:grpSpPr>
        <p:grpSp>
          <p:nvGrpSpPr>
            <p:cNvPr id="1380" name="Google Shape;1380;p23"/>
            <p:cNvGrpSpPr/>
            <p:nvPr/>
          </p:nvGrpSpPr>
          <p:grpSpPr>
            <a:xfrm flipH="1">
              <a:off x="115024" y="-2374836"/>
              <a:ext cx="3687215" cy="3485542"/>
              <a:chOff x="5337386" y="-2374836"/>
              <a:chExt cx="3687215" cy="3485542"/>
            </a:xfrm>
          </p:grpSpPr>
          <p:sp>
            <p:nvSpPr>
              <p:cNvPr id="1381" name="Google Shape;1381;p23"/>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2" name="Google Shape;1382;p23"/>
              <p:cNvSpPr/>
              <p:nvPr/>
            </p:nvSpPr>
            <p:spPr>
              <a:xfrm rot="9699868">
                <a:off x="6325487" y="-94127"/>
                <a:ext cx="164028" cy="164028"/>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3" name="Google Shape;1383;p23"/>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4" name="Google Shape;1384;p23"/>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5" name="Google Shape;1385;p23"/>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6" name="Google Shape;1386;p23"/>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7" name="Google Shape;1387;p23"/>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8" name="Google Shape;1388;p23"/>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89" name="Google Shape;1389;p23"/>
              <p:cNvCxnSpPr>
                <a:stCxn id="1385" idx="5"/>
                <a:endCxn id="1384"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390" name="Google Shape;1390;p23"/>
              <p:cNvCxnSpPr>
                <a:stCxn id="1386" idx="4"/>
                <a:endCxn id="1384"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23"/>
              <p:cNvCxnSpPr>
                <a:stCxn id="1381" idx="0"/>
                <a:endCxn id="1385"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392" name="Google Shape;1392;p23"/>
              <p:cNvCxnSpPr>
                <a:stCxn id="1385" idx="6"/>
                <a:endCxn id="1386"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393" name="Google Shape;1393;p23"/>
              <p:cNvCxnSpPr>
                <a:stCxn id="1386" idx="6"/>
                <a:endCxn id="1382"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394" name="Google Shape;1394;p23"/>
              <p:cNvCxnSpPr>
                <a:stCxn id="1384" idx="6"/>
                <a:endCxn id="1382"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a:stCxn id="1381" idx="6"/>
                <a:endCxn id="1387"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a:stCxn id="1381" idx="7"/>
                <a:endCxn id="1384"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397" name="Google Shape;1397;p23"/>
              <p:cNvCxnSpPr>
                <a:stCxn id="1387" idx="7"/>
                <a:endCxn id="1383"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398" name="Google Shape;1398;p23"/>
              <p:cNvCxnSpPr>
                <a:stCxn id="1383" idx="0"/>
                <a:endCxn id="1384"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a:stCxn id="1388" idx="2"/>
                <a:endCxn id="1382"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a:stCxn id="1386" idx="7"/>
                <a:endCxn id="1388"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401" name="Google Shape;1401;p23"/>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2" name="Google Shape;1402;p23"/>
              <p:cNvCxnSpPr>
                <a:stCxn id="1388" idx="3"/>
                <a:endCxn id="1401"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403" name="Google Shape;1403;p23"/>
              <p:cNvCxnSpPr>
                <a:stCxn id="1401" idx="2"/>
                <a:endCxn id="1383"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404" name="Google Shape;1404;p23"/>
              <p:cNvCxnSpPr>
                <a:stCxn id="1401" idx="0"/>
                <a:endCxn id="1382"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405" name="Google Shape;1405;p23"/>
              <p:cNvCxnSpPr>
                <a:stCxn id="1401" idx="1"/>
                <a:endCxn id="1384"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23"/>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7" name="Google Shape;1407;p23"/>
              <p:cNvCxnSpPr>
                <a:stCxn id="1383" idx="2"/>
                <a:endCxn id="1406"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408" name="Google Shape;1408;p23"/>
              <p:cNvCxnSpPr>
                <a:stCxn id="1406" idx="3"/>
                <a:endCxn id="1381"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23"/>
              <p:cNvCxnSpPr>
                <a:stCxn id="1384" idx="4"/>
                <a:endCxn id="1406"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410" name="Google Shape;1410;p23"/>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11" name="Google Shape;1411;p23"/>
              <p:cNvCxnSpPr>
                <a:stCxn id="1384" idx="0"/>
                <a:endCxn id="1410"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23"/>
              <p:cNvCxnSpPr>
                <a:stCxn id="1385" idx="7"/>
                <a:endCxn id="1410"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413" name="Google Shape;1413;p23"/>
            <p:cNvGrpSpPr/>
            <p:nvPr/>
          </p:nvGrpSpPr>
          <p:grpSpPr>
            <a:xfrm>
              <a:off x="4731484" y="3997585"/>
              <a:ext cx="4355179" cy="3513764"/>
              <a:chOff x="720009" y="3852908"/>
              <a:chExt cx="4355179" cy="3513764"/>
            </a:xfrm>
          </p:grpSpPr>
          <p:sp>
            <p:nvSpPr>
              <p:cNvPr id="1414" name="Google Shape;1414;p23"/>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5" name="Google Shape;1415;p23"/>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6" name="Google Shape;1416;p23"/>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7" name="Google Shape;1417;p23"/>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8" name="Google Shape;1418;p23"/>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9" name="Google Shape;1419;p23"/>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0" name="Google Shape;1420;p23"/>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1" name="Google Shape;1421;p23"/>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22" name="Google Shape;1422;p23"/>
              <p:cNvCxnSpPr>
                <a:stCxn id="1419" idx="4"/>
                <a:endCxn id="1417"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a:stCxn id="1414" idx="7"/>
                <a:endCxn id="1418"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424" name="Google Shape;1424;p23"/>
              <p:cNvCxnSpPr>
                <a:stCxn id="1418" idx="7"/>
                <a:endCxn id="1419"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425" name="Google Shape;1425;p23"/>
              <p:cNvCxnSpPr>
                <a:stCxn id="1419" idx="6"/>
                <a:endCxn id="1415"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426" name="Google Shape;1426;p23"/>
              <p:cNvCxnSpPr>
                <a:stCxn id="1417" idx="7"/>
                <a:endCxn id="1415"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427" name="Google Shape;1427;p23"/>
              <p:cNvCxnSpPr>
                <a:stCxn id="1414" idx="6"/>
                <a:endCxn id="1420"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428" name="Google Shape;1428;p23"/>
              <p:cNvCxnSpPr>
                <a:stCxn id="1420" idx="0"/>
                <a:endCxn id="1417"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23"/>
              <p:cNvCxnSpPr>
                <a:stCxn id="1420" idx="5"/>
                <a:endCxn id="1416"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23"/>
              <p:cNvCxnSpPr>
                <a:stCxn id="1416" idx="0"/>
                <a:endCxn id="1417"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23"/>
              <p:cNvCxnSpPr>
                <a:stCxn id="1416" idx="7"/>
                <a:endCxn id="1421"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23"/>
              <p:cNvCxnSpPr>
                <a:stCxn id="1417" idx="6"/>
                <a:endCxn id="1421"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3"/>
              <p:cNvCxnSpPr>
                <a:stCxn id="1421" idx="0"/>
                <a:endCxn id="1415"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434" name="Google Shape;1434;p23"/>
              <p:cNvCxnSpPr>
                <a:stCxn id="1419" idx="5"/>
                <a:endCxn id="1421"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435" name="Google Shape;1435;p23"/>
              <p:cNvCxnSpPr>
                <a:stCxn id="1418" idx="6"/>
                <a:endCxn id="1421"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436" name="Google Shape;1436;p23"/>
              <p:cNvCxnSpPr>
                <a:stCxn id="1418" idx="5"/>
                <a:endCxn id="1420"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23"/>
              <p:cNvCxnSpPr>
                <a:stCxn id="1415" idx="4"/>
                <a:endCxn id="1416"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438" name="Google Shape;1438;p23"/>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39" name="Google Shape;1439;p23"/>
              <p:cNvCxnSpPr>
                <a:stCxn id="1421" idx="4"/>
                <a:endCxn id="1438"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440" name="Google Shape;1440;p23"/>
              <p:cNvCxnSpPr>
                <a:stCxn id="1438" idx="1"/>
                <a:endCxn id="1416"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23"/>
              <p:cNvSpPr/>
              <p:nvPr/>
            </p:nvSpPr>
            <p:spPr>
              <a:xfrm rot="8759498">
                <a:off x="1785083" y="4514433"/>
                <a:ext cx="194703" cy="194703"/>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42" name="Google Shape;1442;p23"/>
              <p:cNvCxnSpPr>
                <a:stCxn id="1438" idx="2"/>
                <a:endCxn id="1441"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443" name="Google Shape;1443;p23"/>
              <p:cNvCxnSpPr>
                <a:stCxn id="1441" idx="1"/>
                <a:endCxn id="1420"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444" name="Google Shape;1444;p23"/>
              <p:cNvCxnSpPr>
                <a:stCxn id="1441" idx="7"/>
                <a:endCxn id="1416"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5"/>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5"/>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4" name="Google Shape;234;p5"/>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5"/>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5"/>
          <p:cNvGrpSpPr/>
          <p:nvPr/>
        </p:nvGrpSpPr>
        <p:grpSpPr>
          <a:xfrm>
            <a:off x="-497962" y="-2402532"/>
            <a:ext cx="9442425" cy="7984626"/>
            <a:chOff x="-497962" y="-2402532"/>
            <a:chExt cx="9442425" cy="7984626"/>
          </a:xfrm>
        </p:grpSpPr>
        <p:grpSp>
          <p:nvGrpSpPr>
            <p:cNvPr id="237" name="Google Shape;237;p5"/>
            <p:cNvGrpSpPr/>
            <p:nvPr/>
          </p:nvGrpSpPr>
          <p:grpSpPr>
            <a:xfrm>
              <a:off x="4589284" y="-2402532"/>
              <a:ext cx="4355179" cy="2890037"/>
              <a:chOff x="4589284" y="-2402532"/>
              <a:chExt cx="4355179" cy="2890037"/>
            </a:xfrm>
          </p:grpSpPr>
          <p:sp>
            <p:nvSpPr>
              <p:cNvPr id="238" name="Google Shape;238;p5"/>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5"/>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5"/>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5"/>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5"/>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 name="Google Shape;243;p5"/>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 name="Google Shape;244;p5"/>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 name="Google Shape;245;p5"/>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46" name="Google Shape;246;p5"/>
              <p:cNvCxnSpPr>
                <a:stCxn id="242" idx="5"/>
                <a:endCxn id="24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5"/>
              <p:cNvCxnSpPr>
                <a:stCxn id="243" idx="4"/>
                <a:endCxn id="24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5"/>
              <p:cNvCxnSpPr>
                <a:stCxn id="238" idx="6"/>
                <a:endCxn id="24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5"/>
              <p:cNvCxnSpPr>
                <a:stCxn id="242" idx="7"/>
                <a:endCxn id="24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5"/>
              <p:cNvCxnSpPr>
                <a:stCxn id="243" idx="6"/>
                <a:endCxn id="23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5"/>
              <p:cNvCxnSpPr>
                <a:stCxn id="241" idx="7"/>
                <a:endCxn id="23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5"/>
              <p:cNvCxnSpPr>
                <a:stCxn id="238" idx="6"/>
                <a:endCxn id="24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5"/>
              <p:cNvCxnSpPr>
                <a:stCxn id="244" idx="6"/>
                <a:endCxn id="24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5"/>
              <p:cNvCxnSpPr>
                <a:stCxn id="244" idx="5"/>
                <a:endCxn id="24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5"/>
              <p:cNvCxnSpPr>
                <a:stCxn id="240" idx="0"/>
                <a:endCxn id="24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
              <p:cNvCxnSpPr>
                <a:stCxn id="240" idx="7"/>
                <a:endCxn id="24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5"/>
              <p:cNvCxnSpPr>
                <a:stCxn id="241" idx="6"/>
                <a:endCxn id="24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5"/>
              <p:cNvCxnSpPr>
                <a:stCxn id="245" idx="0"/>
                <a:endCxn id="23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5"/>
              <p:cNvCxnSpPr>
                <a:stCxn id="243" idx="5"/>
                <a:endCxn id="24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5"/>
              <p:cNvCxnSpPr>
                <a:stCxn id="242" idx="6"/>
                <a:endCxn id="24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5"/>
              <p:cNvCxnSpPr>
                <a:stCxn id="242" idx="4"/>
                <a:endCxn id="24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5"/>
              <p:cNvCxnSpPr>
                <a:stCxn id="239" idx="4"/>
                <a:endCxn id="24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5"/>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4" name="Google Shape;264;p5"/>
              <p:cNvCxnSpPr>
                <a:stCxn id="245" idx="4"/>
                <a:endCxn id="26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5"/>
              <p:cNvCxnSpPr>
                <a:stCxn id="263" idx="1"/>
                <a:endCxn id="24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5"/>
              <p:cNvCxnSpPr>
                <a:stCxn id="263" idx="0"/>
                <a:endCxn id="23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5"/>
              <p:cNvCxnSpPr>
                <a:stCxn id="263" idx="1"/>
                <a:endCxn id="24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5"/>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9" name="Google Shape;269;p5"/>
              <p:cNvCxnSpPr>
                <a:stCxn id="263" idx="2"/>
                <a:endCxn id="26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5"/>
              <p:cNvCxnSpPr>
                <a:stCxn id="268" idx="1"/>
                <a:endCxn id="24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5"/>
              <p:cNvCxnSpPr>
                <a:stCxn id="268" idx="7"/>
                <a:endCxn id="24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5"/>
            <p:cNvGrpSpPr/>
            <p:nvPr/>
          </p:nvGrpSpPr>
          <p:grpSpPr>
            <a:xfrm rot="10800000" flipH="1">
              <a:off x="-497962" y="2260383"/>
              <a:ext cx="3063625" cy="3321711"/>
              <a:chOff x="-460575" y="-671217"/>
              <a:chExt cx="3063625" cy="3321711"/>
            </a:xfrm>
          </p:grpSpPr>
          <p:cxnSp>
            <p:nvCxnSpPr>
              <p:cNvPr id="273" name="Google Shape;273;p5"/>
              <p:cNvCxnSpPr>
                <a:stCxn id="274" idx="6"/>
                <a:endCxn id="27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75" name="Google Shape;275;p5"/>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6" name="Google Shape;276;p5"/>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5"/>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8" name="Google Shape;278;p5"/>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 name="Google Shape;279;p5"/>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80" name="Google Shape;280;p5"/>
              <p:cNvCxnSpPr>
                <a:stCxn id="279" idx="4"/>
                <a:endCxn id="27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5"/>
              <p:cNvCxnSpPr>
                <a:stCxn id="278" idx="4"/>
                <a:endCxn id="27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5"/>
              <p:cNvCxnSpPr>
                <a:stCxn id="278" idx="5"/>
                <a:endCxn id="27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5"/>
              <p:cNvCxnSpPr>
                <a:stCxn id="278" idx="0"/>
                <a:endCxn id="27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5"/>
              <p:cNvCxnSpPr>
                <a:stCxn id="278" idx="7"/>
                <a:endCxn id="27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5"/>
              <p:cNvCxnSpPr>
                <a:stCxn id="276" idx="5"/>
                <a:endCxn id="27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5"/>
              <p:cNvCxnSpPr>
                <a:stCxn id="276" idx="6"/>
                <a:endCxn id="27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5"/>
              <p:cNvCxnSpPr>
                <a:stCxn id="288" idx="1"/>
                <a:endCxn id="27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5"/>
              <p:cNvCxnSpPr>
                <a:stCxn id="279" idx="0"/>
                <a:endCxn id="27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5"/>
              <p:cNvCxnSpPr>
                <a:stCxn id="279" idx="0"/>
                <a:endCxn id="28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5"/>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2" name="Google Shape;292;p5"/>
              <p:cNvCxnSpPr>
                <a:stCxn id="276" idx="5"/>
                <a:endCxn id="29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5"/>
              <p:cNvCxnSpPr>
                <a:stCxn id="288" idx="7"/>
                <a:endCxn id="29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5"/>
              <p:cNvCxnSpPr>
                <a:stCxn id="291" idx="6"/>
                <a:endCxn id="27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5"/>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6" name="Google Shape;296;p5"/>
              <p:cNvCxnSpPr>
                <a:stCxn id="295" idx="0"/>
                <a:endCxn id="27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5"/>
              <p:cNvCxnSpPr>
                <a:stCxn id="295" idx="6"/>
                <a:endCxn id="27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5"/>
              <p:cNvCxnSpPr>
                <a:stCxn id="295" idx="5"/>
                <a:endCxn id="27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5"/>
              <p:cNvCxnSpPr>
                <a:stCxn id="295" idx="5"/>
                <a:endCxn id="27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5"/>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5"/>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0" name="Google Shape;300;p5"/>
          <p:cNvGrpSpPr/>
          <p:nvPr/>
        </p:nvGrpSpPr>
        <p:grpSpPr>
          <a:xfrm>
            <a:off x="3132451" y="3639438"/>
            <a:ext cx="5812012" cy="1415987"/>
            <a:chOff x="3132451" y="3639438"/>
            <a:chExt cx="5812012" cy="1415987"/>
          </a:xfrm>
        </p:grpSpPr>
        <p:grpSp>
          <p:nvGrpSpPr>
            <p:cNvPr id="301" name="Google Shape;301;p5"/>
            <p:cNvGrpSpPr/>
            <p:nvPr/>
          </p:nvGrpSpPr>
          <p:grpSpPr>
            <a:xfrm rot="10800000" flipH="1">
              <a:off x="8538188" y="3639438"/>
              <a:ext cx="406275" cy="563575"/>
              <a:chOff x="140150" y="4340075"/>
              <a:chExt cx="406275" cy="563575"/>
            </a:xfrm>
          </p:grpSpPr>
          <p:sp>
            <p:nvSpPr>
              <p:cNvPr id="302" name="Google Shape;302;p5"/>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rot="10800000">
              <a:off x="3132451" y="4732750"/>
              <a:ext cx="298275" cy="322675"/>
              <a:chOff x="8667225" y="681525"/>
              <a:chExt cx="298275" cy="322675"/>
            </a:xfrm>
          </p:grpSpPr>
          <p:sp>
            <p:nvSpPr>
              <p:cNvPr id="307" name="Google Shape;307;p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12" name="Google Shape;312;p6"/>
          <p:cNvCxnSpPr>
            <a:stCxn id="313" idx="6"/>
            <a:endCxn id="314" idx="2"/>
          </p:cNvCxnSpPr>
          <p:nvPr/>
        </p:nvCxnSpPr>
        <p:spPr>
          <a:xfrm rot="10800000" flipH="1">
            <a:off x="193201" y="280868"/>
            <a:ext cx="388800" cy="117000"/>
          </a:xfrm>
          <a:prstGeom prst="straightConnector1">
            <a:avLst/>
          </a:prstGeom>
          <a:noFill/>
          <a:ln w="9525" cap="flat" cmpd="sng">
            <a:solidFill>
              <a:schemeClr val="dk2"/>
            </a:solidFill>
            <a:prstDash val="solid"/>
            <a:round/>
            <a:headEnd type="none" w="med" len="med"/>
            <a:tailEnd type="none" w="med" len="med"/>
          </a:ln>
        </p:spPr>
      </p:cxnSp>
      <p:grpSp>
        <p:nvGrpSpPr>
          <p:cNvPr id="315" name="Google Shape;315;p6"/>
          <p:cNvGrpSpPr/>
          <p:nvPr/>
        </p:nvGrpSpPr>
        <p:grpSpPr>
          <a:xfrm>
            <a:off x="-378324" y="-207277"/>
            <a:ext cx="9969999" cy="5712728"/>
            <a:chOff x="-378324" y="-207277"/>
            <a:chExt cx="9969999" cy="5712728"/>
          </a:xfrm>
        </p:grpSpPr>
        <p:grpSp>
          <p:nvGrpSpPr>
            <p:cNvPr id="316" name="Google Shape;316;p6"/>
            <p:cNvGrpSpPr/>
            <p:nvPr/>
          </p:nvGrpSpPr>
          <p:grpSpPr>
            <a:xfrm>
              <a:off x="-378324" y="-207277"/>
              <a:ext cx="1762174" cy="2641456"/>
              <a:chOff x="-149724" y="-192037"/>
              <a:chExt cx="1762174" cy="2641456"/>
            </a:xfrm>
          </p:grpSpPr>
          <p:cxnSp>
            <p:nvCxnSpPr>
              <p:cNvPr id="317" name="Google Shape;317;p6"/>
              <p:cNvCxnSpPr>
                <a:stCxn id="314" idx="7"/>
                <a:endCxn id="318" idx="2"/>
              </p:cNvCxnSpPr>
              <p:nvPr/>
            </p:nvCxnSpPr>
            <p:spPr>
              <a:xfrm rot="10800000" flipH="1">
                <a:off x="936740" y="3228"/>
                <a:ext cx="518100" cy="2406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6"/>
              <p:cNvSpPr/>
              <p:nvPr/>
            </p:nvSpPr>
            <p:spPr>
              <a:xfrm>
                <a:off x="1454950" y="-75631"/>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 name="Google Shape;319;p6"/>
              <p:cNvSpPr/>
              <p:nvPr/>
            </p:nvSpPr>
            <p:spPr>
              <a:xfrm>
                <a:off x="-1497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6"/>
              <p:cNvSpPr/>
              <p:nvPr/>
            </p:nvSpPr>
            <p:spPr>
              <a:xfrm>
                <a:off x="2538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6"/>
              <p:cNvSpPr/>
              <p:nvPr/>
            </p:nvSpPr>
            <p:spPr>
              <a:xfrm>
                <a:off x="810500" y="222169"/>
                <a:ext cx="147900" cy="147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 name="Google Shape;321;p6"/>
              <p:cNvSpPr/>
              <p:nvPr/>
            </p:nvSpPr>
            <p:spPr>
              <a:xfrm>
                <a:off x="64625" y="886726"/>
                <a:ext cx="147900" cy="14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6"/>
              <p:cNvSpPr/>
              <p:nvPr/>
            </p:nvSpPr>
            <p:spPr>
              <a:xfrm>
                <a:off x="368276" y="1058087"/>
                <a:ext cx="86700" cy="8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23" name="Google Shape;323;p6"/>
              <p:cNvCxnSpPr>
                <a:stCxn id="322" idx="4"/>
                <a:endCxn id="320" idx="0"/>
              </p:cNvCxnSpPr>
              <p:nvPr/>
            </p:nvCxnSpPr>
            <p:spPr>
              <a:xfrm flipH="1">
                <a:off x="332426" y="1144787"/>
                <a:ext cx="79200" cy="11472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6"/>
              <p:cNvCxnSpPr>
                <a:stCxn id="321" idx="4"/>
                <a:endCxn id="320" idx="0"/>
              </p:cNvCxnSpPr>
              <p:nvPr/>
            </p:nvCxnSpPr>
            <p:spPr>
              <a:xfrm>
                <a:off x="138575" y="1034626"/>
                <a:ext cx="194100" cy="12573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6"/>
              <p:cNvCxnSpPr>
                <a:stCxn id="321" idx="5"/>
                <a:endCxn id="322" idx="1"/>
              </p:cNvCxnSpPr>
              <p:nvPr/>
            </p:nvCxnSpPr>
            <p:spPr>
              <a:xfrm>
                <a:off x="190866" y="1012967"/>
                <a:ext cx="190200" cy="579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6"/>
              <p:cNvCxnSpPr>
                <a:stCxn id="321" idx="0"/>
                <a:endCxn id="319" idx="4"/>
              </p:cNvCxnSpPr>
              <p:nvPr/>
            </p:nvCxnSpPr>
            <p:spPr>
              <a:xfrm rot="10800000">
                <a:off x="-99625" y="-92174"/>
                <a:ext cx="238200" cy="9789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6"/>
              <p:cNvCxnSpPr>
                <a:stCxn id="321" idx="0"/>
                <a:endCxn id="313" idx="3"/>
              </p:cNvCxnSpPr>
              <p:nvPr/>
            </p:nvCxnSpPr>
            <p:spPr>
              <a:xfrm rot="10800000" flipH="1">
                <a:off x="138575" y="443626"/>
                <a:ext cx="209100" cy="4431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6"/>
              <p:cNvCxnSpPr>
                <a:stCxn id="319" idx="5"/>
                <a:endCxn id="313" idx="1"/>
              </p:cNvCxnSpPr>
              <p:nvPr/>
            </p:nvCxnSpPr>
            <p:spPr>
              <a:xfrm>
                <a:off x="-644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6"/>
              <p:cNvCxnSpPr>
                <a:stCxn id="319" idx="6"/>
                <a:endCxn id="318" idx="2"/>
              </p:cNvCxnSpPr>
              <p:nvPr/>
            </p:nvCxnSpPr>
            <p:spPr>
              <a:xfrm>
                <a:off x="-49824" y="-142087"/>
                <a:ext cx="1504800" cy="1452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6"/>
              <p:cNvCxnSpPr>
                <a:stCxn id="314" idx="1"/>
                <a:endCxn id="319" idx="5"/>
              </p:cNvCxnSpPr>
              <p:nvPr/>
            </p:nvCxnSpPr>
            <p:spPr>
              <a:xfrm rot="10800000">
                <a:off x="-64541" y="-106872"/>
                <a:ext cx="896700" cy="3507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6"/>
              <p:cNvCxnSpPr>
                <a:stCxn id="322" idx="0"/>
                <a:endCxn id="313" idx="4"/>
              </p:cNvCxnSpPr>
              <p:nvPr/>
            </p:nvCxnSpPr>
            <p:spPr>
              <a:xfrm rot="10800000">
                <a:off x="378326" y="456587"/>
                <a:ext cx="33300" cy="6015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6"/>
              <p:cNvCxnSpPr>
                <a:stCxn id="322" idx="0"/>
                <a:endCxn id="314" idx="3"/>
              </p:cNvCxnSpPr>
              <p:nvPr/>
            </p:nvCxnSpPr>
            <p:spPr>
              <a:xfrm rot="10800000" flipH="1">
                <a:off x="411626" y="348287"/>
                <a:ext cx="420600" cy="7098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6"/>
              <p:cNvSpPr/>
              <p:nvPr/>
            </p:nvSpPr>
            <p:spPr>
              <a:xfrm>
                <a:off x="335101" y="369758"/>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6"/>
            <p:cNvGrpSpPr/>
            <p:nvPr/>
          </p:nvGrpSpPr>
          <p:grpSpPr>
            <a:xfrm>
              <a:off x="7337626" y="2995575"/>
              <a:ext cx="2254049" cy="2509875"/>
              <a:chOff x="7261426" y="2919375"/>
              <a:chExt cx="2254049" cy="2509875"/>
            </a:xfrm>
          </p:grpSpPr>
          <p:sp>
            <p:nvSpPr>
              <p:cNvPr id="334" name="Google Shape;334;p6"/>
              <p:cNvSpPr/>
              <p:nvPr/>
            </p:nvSpPr>
            <p:spPr>
              <a:xfrm rot="10800000">
                <a:off x="7261426" y="4782419"/>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6"/>
              <p:cNvSpPr/>
              <p:nvPr/>
            </p:nvSpPr>
            <p:spPr>
              <a:xfrm rot="10800000">
                <a:off x="8680175" y="3577975"/>
                <a:ext cx="99900" cy="9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6"/>
              <p:cNvSpPr/>
              <p:nvPr/>
            </p:nvSpPr>
            <p:spPr>
              <a:xfrm rot="10800000">
                <a:off x="8751276" y="4850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6"/>
              <p:cNvSpPr/>
              <p:nvPr/>
            </p:nvSpPr>
            <p:spPr>
              <a:xfrm rot="10800000">
                <a:off x="7746475" y="5224950"/>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6"/>
              <p:cNvSpPr/>
              <p:nvPr/>
            </p:nvSpPr>
            <p:spPr>
              <a:xfrm rot="10800000">
                <a:off x="8236400" y="4653675"/>
                <a:ext cx="137400" cy="13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6"/>
              <p:cNvSpPr/>
              <p:nvPr/>
            </p:nvSpPr>
            <p:spPr>
              <a:xfrm rot="10800000">
                <a:off x="8814525" y="4221650"/>
                <a:ext cx="129900" cy="130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6"/>
              <p:cNvSpPr/>
              <p:nvPr/>
            </p:nvSpPr>
            <p:spPr>
              <a:xfrm rot="10800000">
                <a:off x="8879025" y="2919375"/>
                <a:ext cx="141600" cy="14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41" name="Google Shape;341;p6"/>
              <p:cNvCxnSpPr>
                <a:stCxn id="340" idx="7"/>
                <a:endCxn id="335" idx="4"/>
              </p:cNvCxnSpPr>
              <p:nvPr/>
            </p:nvCxnSpPr>
            <p:spPr>
              <a:xfrm flipH="1">
                <a:off x="8730262" y="3040238"/>
                <a:ext cx="169500" cy="537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6"/>
              <p:cNvCxnSpPr>
                <a:stCxn id="335" idx="0"/>
                <a:endCxn id="339" idx="5"/>
              </p:cNvCxnSpPr>
              <p:nvPr/>
            </p:nvCxnSpPr>
            <p:spPr>
              <a:xfrm>
                <a:off x="8730125" y="3677875"/>
                <a:ext cx="103500" cy="5628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6"/>
              <p:cNvCxnSpPr>
                <a:stCxn id="340" idx="0"/>
                <a:endCxn id="339" idx="4"/>
              </p:cNvCxnSpPr>
              <p:nvPr/>
            </p:nvCxnSpPr>
            <p:spPr>
              <a:xfrm flipH="1">
                <a:off x="8879625" y="3060975"/>
                <a:ext cx="70200" cy="11607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
              <p:cNvCxnSpPr>
                <a:stCxn id="336" idx="4"/>
                <a:endCxn id="339" idx="0"/>
              </p:cNvCxnSpPr>
              <p:nvPr/>
            </p:nvCxnSpPr>
            <p:spPr>
              <a:xfrm rot="10800000" flipH="1">
                <a:off x="8830026" y="4351769"/>
                <a:ext cx="49500" cy="4992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
              <p:cNvCxnSpPr>
                <a:stCxn id="338" idx="2"/>
                <a:endCxn id="336" idx="6"/>
              </p:cNvCxnSpPr>
              <p:nvPr/>
            </p:nvCxnSpPr>
            <p:spPr>
              <a:xfrm>
                <a:off x="8373800" y="4722375"/>
                <a:ext cx="377400" cy="2073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
              <p:cNvCxnSpPr>
                <a:stCxn id="337" idx="2"/>
                <a:endCxn id="336" idx="6"/>
              </p:cNvCxnSpPr>
              <p:nvPr/>
            </p:nvCxnSpPr>
            <p:spPr>
              <a:xfrm rot="10800000" flipH="1">
                <a:off x="7833175" y="4929600"/>
                <a:ext cx="918000" cy="3387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6"/>
              <p:cNvCxnSpPr>
                <a:stCxn id="334" idx="1"/>
                <a:endCxn id="337" idx="5"/>
              </p:cNvCxnSpPr>
              <p:nvPr/>
            </p:nvCxnSpPr>
            <p:spPr>
              <a:xfrm>
                <a:off x="7395861" y="4916854"/>
                <a:ext cx="363300" cy="3207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6"/>
              <p:cNvCxnSpPr>
                <a:stCxn id="334" idx="2"/>
                <a:endCxn id="338" idx="6"/>
              </p:cNvCxnSpPr>
              <p:nvPr/>
            </p:nvCxnSpPr>
            <p:spPr>
              <a:xfrm rot="10800000" flipH="1">
                <a:off x="7418926" y="4722269"/>
                <a:ext cx="817500" cy="1389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6"/>
              <p:cNvCxnSpPr>
                <a:stCxn id="337" idx="3"/>
                <a:endCxn id="338" idx="7"/>
              </p:cNvCxnSpPr>
              <p:nvPr/>
            </p:nvCxnSpPr>
            <p:spPr>
              <a:xfrm rot="10800000" flipH="1">
                <a:off x="7820478" y="4770847"/>
                <a:ext cx="435900" cy="4668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6"/>
              <p:cNvCxnSpPr>
                <a:stCxn id="338" idx="3"/>
                <a:endCxn id="335" idx="7"/>
              </p:cNvCxnSpPr>
              <p:nvPr/>
            </p:nvCxnSpPr>
            <p:spPr>
              <a:xfrm rot="10800000" flipH="1">
                <a:off x="8353678" y="3663097"/>
                <a:ext cx="341100" cy="10107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6"/>
              <p:cNvSpPr/>
              <p:nvPr/>
            </p:nvSpPr>
            <p:spPr>
              <a:xfrm rot="10800000">
                <a:off x="9220200" y="3517875"/>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2" name="Google Shape;352;p6"/>
              <p:cNvCxnSpPr>
                <a:endCxn id="351" idx="5"/>
              </p:cNvCxnSpPr>
              <p:nvPr/>
            </p:nvCxnSpPr>
            <p:spPr>
              <a:xfrm>
                <a:off x="9001130" y="3057605"/>
                <a:ext cx="233700" cy="4749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6"/>
              <p:cNvCxnSpPr>
                <a:stCxn id="339" idx="3"/>
                <a:endCxn id="351" idx="7"/>
              </p:cNvCxnSpPr>
              <p:nvPr/>
            </p:nvCxnSpPr>
            <p:spPr>
              <a:xfrm rot="10800000" flipH="1">
                <a:off x="8925402" y="3603217"/>
                <a:ext cx="309300" cy="637500"/>
              </a:xfrm>
              <a:prstGeom prst="straightConnector1">
                <a:avLst/>
              </a:prstGeom>
              <a:noFill/>
              <a:ln w="9525" cap="flat" cmpd="sng">
                <a:solidFill>
                  <a:schemeClr val="dk2"/>
                </a:solidFill>
                <a:prstDash val="solid"/>
                <a:round/>
                <a:headEnd type="none" w="med" len="med"/>
                <a:tailEnd type="none" w="med" len="med"/>
              </a:ln>
            </p:spPr>
          </p:cxnSp>
          <p:sp>
            <p:nvSpPr>
              <p:cNvPr id="354" name="Google Shape;354;p6"/>
              <p:cNvSpPr/>
              <p:nvPr/>
            </p:nvSpPr>
            <p:spPr>
              <a:xfrm rot="10800000">
                <a:off x="9334875" y="5218350"/>
                <a:ext cx="180600" cy="21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5" name="Google Shape;355;p6"/>
              <p:cNvCxnSpPr>
                <a:stCxn id="339" idx="1"/>
                <a:endCxn id="354" idx="5"/>
              </p:cNvCxnSpPr>
              <p:nvPr/>
            </p:nvCxnSpPr>
            <p:spPr>
              <a:xfrm>
                <a:off x="8925402" y="4332783"/>
                <a:ext cx="435900" cy="9165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6"/>
              <p:cNvCxnSpPr>
                <a:stCxn id="351" idx="0"/>
                <a:endCxn id="354" idx="4"/>
              </p:cNvCxnSpPr>
              <p:nvPr/>
            </p:nvCxnSpPr>
            <p:spPr>
              <a:xfrm>
                <a:off x="9270150" y="3617775"/>
                <a:ext cx="155100" cy="16005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6"/>
              <p:cNvCxnSpPr>
                <a:stCxn id="336" idx="2"/>
                <a:endCxn id="354" idx="6"/>
              </p:cNvCxnSpPr>
              <p:nvPr/>
            </p:nvCxnSpPr>
            <p:spPr>
              <a:xfrm>
                <a:off x="8908776" y="4929719"/>
                <a:ext cx="426000" cy="394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6"/>
              <p:cNvCxnSpPr>
                <a:stCxn id="337" idx="2"/>
                <a:endCxn id="354" idx="6"/>
              </p:cNvCxnSpPr>
              <p:nvPr/>
            </p:nvCxnSpPr>
            <p:spPr>
              <a:xfrm>
                <a:off x="7833175" y="5268300"/>
                <a:ext cx="1501800" cy="555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6"/>
              <p:cNvCxnSpPr>
                <a:stCxn id="334" idx="2"/>
                <a:endCxn id="336" idx="6"/>
              </p:cNvCxnSpPr>
              <p:nvPr/>
            </p:nvCxnSpPr>
            <p:spPr>
              <a:xfrm>
                <a:off x="7418926" y="4861169"/>
                <a:ext cx="1332300" cy="68700"/>
              </a:xfrm>
              <a:prstGeom prst="straightConnector1">
                <a:avLst/>
              </a:prstGeom>
              <a:noFill/>
              <a:ln w="9525" cap="flat" cmpd="sng">
                <a:solidFill>
                  <a:schemeClr val="dk2"/>
                </a:solidFill>
                <a:prstDash val="solid"/>
                <a:round/>
                <a:headEnd type="none" w="med" len="med"/>
                <a:tailEnd type="none" w="med" len="med"/>
              </a:ln>
            </p:spPr>
          </p:cxnSp>
        </p:grpSp>
      </p:grpSp>
      <p:grpSp>
        <p:nvGrpSpPr>
          <p:cNvPr id="360" name="Google Shape;360;p6"/>
          <p:cNvGrpSpPr/>
          <p:nvPr/>
        </p:nvGrpSpPr>
        <p:grpSpPr>
          <a:xfrm>
            <a:off x="194975" y="681525"/>
            <a:ext cx="8770525" cy="4318100"/>
            <a:chOff x="194975" y="681525"/>
            <a:chExt cx="8770525" cy="4318100"/>
          </a:xfrm>
        </p:grpSpPr>
        <p:grpSp>
          <p:nvGrpSpPr>
            <p:cNvPr id="361" name="Google Shape;361;p6"/>
            <p:cNvGrpSpPr/>
            <p:nvPr/>
          </p:nvGrpSpPr>
          <p:grpSpPr>
            <a:xfrm>
              <a:off x="194975" y="4436050"/>
              <a:ext cx="462250" cy="563575"/>
              <a:chOff x="140150" y="4340075"/>
              <a:chExt cx="462250" cy="563575"/>
            </a:xfrm>
          </p:grpSpPr>
          <p:sp>
            <p:nvSpPr>
              <p:cNvPr id="362" name="Google Shape;362;p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6"/>
              <p:cNvSpPr/>
              <p:nvPr/>
            </p:nvSpPr>
            <p:spPr>
              <a:xfrm rot="10800000">
                <a:off x="298325" y="46571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6"/>
              <p:cNvSpPr/>
              <p:nvPr/>
            </p:nvSpPr>
            <p:spPr>
              <a:xfrm rot="10800000">
                <a:off x="495000" y="4796250"/>
                <a:ext cx="107400" cy="10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6" name="Google Shape;366;p6"/>
            <p:cNvGrpSpPr/>
            <p:nvPr/>
          </p:nvGrpSpPr>
          <p:grpSpPr>
            <a:xfrm>
              <a:off x="8667225" y="681525"/>
              <a:ext cx="298275" cy="322675"/>
              <a:chOff x="8667225" y="681525"/>
              <a:chExt cx="298275" cy="322675"/>
            </a:xfrm>
          </p:grpSpPr>
          <p:sp>
            <p:nvSpPr>
              <p:cNvPr id="367" name="Google Shape;367;p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0"/>
        <p:cNvGrpSpPr/>
        <p:nvPr/>
      </p:nvGrpSpPr>
      <p:grpSpPr>
        <a:xfrm>
          <a:off x="0" y="0"/>
          <a:ext cx="0" cy="0"/>
          <a:chOff x="0" y="0"/>
          <a:chExt cx="0" cy="0"/>
        </a:xfrm>
      </p:grpSpPr>
      <p:sp>
        <p:nvSpPr>
          <p:cNvPr id="371" name="Google Shape;371;p7"/>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7"/>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3" name="Google Shape;373;p7"/>
          <p:cNvSpPr>
            <a:spLocks noGrp="1"/>
          </p:cNvSpPr>
          <p:nvPr>
            <p:ph type="pic" idx="2"/>
          </p:nvPr>
        </p:nvSpPr>
        <p:spPr>
          <a:xfrm>
            <a:off x="5029325" y="833500"/>
            <a:ext cx="3476400" cy="3476400"/>
          </a:xfrm>
          <a:prstGeom prst="ellipse">
            <a:avLst/>
          </a:prstGeom>
          <a:noFill/>
          <a:ln>
            <a:noFill/>
          </a:ln>
        </p:spPr>
      </p:sp>
      <p:grpSp>
        <p:nvGrpSpPr>
          <p:cNvPr id="374" name="Google Shape;374;p7"/>
          <p:cNvGrpSpPr/>
          <p:nvPr/>
        </p:nvGrpSpPr>
        <p:grpSpPr>
          <a:xfrm>
            <a:off x="-225924" y="-192037"/>
            <a:ext cx="1609774" cy="2641456"/>
            <a:chOff x="-225924" y="-192037"/>
            <a:chExt cx="1609774" cy="2641456"/>
          </a:xfrm>
        </p:grpSpPr>
        <p:cxnSp>
          <p:nvCxnSpPr>
            <p:cNvPr id="375" name="Google Shape;375;p7"/>
            <p:cNvCxnSpPr>
              <a:stCxn id="376" idx="7"/>
              <a:endCxn id="37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377" name="Google Shape;377;p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3" name="Google Shape;383;p7"/>
            <p:cNvCxnSpPr>
              <a:stCxn id="382" idx="4"/>
              <a:endCxn id="37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7"/>
            <p:cNvCxnSpPr>
              <a:stCxn id="381" idx="4"/>
              <a:endCxn id="37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385" name="Google Shape;385;p7"/>
            <p:cNvCxnSpPr>
              <a:stCxn id="381" idx="5"/>
              <a:endCxn id="38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7"/>
            <p:cNvCxnSpPr>
              <a:stCxn id="381" idx="0"/>
              <a:endCxn id="37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387" name="Google Shape;387;p7"/>
            <p:cNvCxnSpPr>
              <a:stCxn id="381" idx="7"/>
              <a:endCxn id="37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7"/>
            <p:cNvCxnSpPr>
              <a:stCxn id="378" idx="5"/>
              <a:endCxn id="37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89" name="Google Shape;389;p7"/>
            <p:cNvCxnSpPr>
              <a:stCxn id="378" idx="6"/>
              <a:endCxn id="37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7"/>
            <p:cNvCxnSpPr>
              <a:stCxn id="380" idx="2"/>
              <a:endCxn id="37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7"/>
            <p:cNvCxnSpPr>
              <a:stCxn id="382" idx="0"/>
              <a:endCxn id="37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7"/>
            <p:cNvCxnSpPr>
              <a:stCxn id="382" idx="0"/>
              <a:endCxn id="38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93" name="Google Shape;393;p7"/>
          <p:cNvGrpSpPr/>
          <p:nvPr/>
        </p:nvGrpSpPr>
        <p:grpSpPr>
          <a:xfrm>
            <a:off x="194975" y="4436050"/>
            <a:ext cx="406275" cy="563575"/>
            <a:chOff x="140150" y="4340075"/>
            <a:chExt cx="406275" cy="563575"/>
          </a:xfrm>
        </p:grpSpPr>
        <p:sp>
          <p:nvSpPr>
            <p:cNvPr id="394" name="Google Shape;394;p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7"/>
            <p:cNvSpPr/>
            <p:nvPr/>
          </p:nvSpPr>
          <p:spPr>
            <a:xfrm rot="10800000">
              <a:off x="165050" y="4657175"/>
              <a:ext cx="51300" cy="5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00" name="Google Shape;400;p8"/>
          <p:cNvGrpSpPr/>
          <p:nvPr/>
        </p:nvGrpSpPr>
        <p:grpSpPr>
          <a:xfrm>
            <a:off x="-626841" y="-1892623"/>
            <a:ext cx="9741411" cy="8805493"/>
            <a:chOff x="-626841" y="-1892623"/>
            <a:chExt cx="9741411" cy="8805493"/>
          </a:xfrm>
        </p:grpSpPr>
        <p:grpSp>
          <p:nvGrpSpPr>
            <p:cNvPr id="401" name="Google Shape;401;p8"/>
            <p:cNvGrpSpPr/>
            <p:nvPr/>
          </p:nvGrpSpPr>
          <p:grpSpPr>
            <a:xfrm>
              <a:off x="-626841" y="3469144"/>
              <a:ext cx="5410264" cy="3443726"/>
              <a:chOff x="-436341" y="3418344"/>
              <a:chExt cx="5410264" cy="3443726"/>
            </a:xfrm>
          </p:grpSpPr>
          <p:sp>
            <p:nvSpPr>
              <p:cNvPr id="402" name="Google Shape;402;p8"/>
              <p:cNvSpPr/>
              <p:nvPr/>
            </p:nvSpPr>
            <p:spPr>
              <a:xfrm rot="10800000" flipH="1">
                <a:off x="-436341" y="5541596"/>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3" name="Google Shape;403;p8"/>
              <p:cNvSpPr/>
              <p:nvPr/>
            </p:nvSpPr>
            <p:spPr>
              <a:xfrm rot="10800000" flipH="1">
                <a:off x="1998031" y="64609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8"/>
              <p:cNvSpPr/>
              <p:nvPr/>
            </p:nvSpPr>
            <p:spPr>
              <a:xfrm rot="10800000" flipH="1">
                <a:off x="1331188" y="39798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 name="Google Shape;405;p8"/>
              <p:cNvSpPr/>
              <p:nvPr/>
            </p:nvSpPr>
            <p:spPr>
              <a:xfrm rot="10800000" flipH="1">
                <a:off x="1136579" y="55735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 name="Google Shape;406;p8"/>
              <p:cNvSpPr/>
              <p:nvPr/>
            </p:nvSpPr>
            <p:spPr>
              <a:xfrm rot="10800000" flipH="1">
                <a:off x="-13908" y="6509971"/>
                <a:ext cx="96300" cy="96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 name="Google Shape;407;p8"/>
              <p:cNvSpPr/>
              <p:nvPr/>
            </p:nvSpPr>
            <p:spPr>
              <a:xfrm rot="10800000" flipH="1">
                <a:off x="1136579" y="67315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8" name="Google Shape;408;p8"/>
              <p:cNvSpPr/>
              <p:nvPr/>
            </p:nvSpPr>
            <p:spPr>
              <a:xfrm rot="10800000" flipH="1">
                <a:off x="248148" y="4631902"/>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9" name="Google Shape;409;p8"/>
              <p:cNvSpPr/>
              <p:nvPr/>
            </p:nvSpPr>
            <p:spPr>
              <a:xfrm rot="10800000" flipH="1">
                <a:off x="4877623" y="49119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10" name="Google Shape;410;p8"/>
              <p:cNvCxnSpPr>
                <a:stCxn id="406" idx="5"/>
                <a:endCxn id="405" idx="1"/>
              </p:cNvCxnSpPr>
              <p:nvPr/>
            </p:nvCxnSpPr>
            <p:spPr>
              <a:xfrm rot="10800000" flipH="1">
                <a:off x="68289" y="56849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411" name="Google Shape;411;p8"/>
              <p:cNvCxnSpPr>
                <a:stCxn id="407" idx="4"/>
                <a:endCxn id="405" idx="0"/>
              </p:cNvCxnSpPr>
              <p:nvPr/>
            </p:nvCxnSpPr>
            <p:spPr>
              <a:xfrm rot="10800000">
                <a:off x="1201829" y="57040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8"/>
              <p:cNvCxnSpPr>
                <a:stCxn id="402" idx="6"/>
                <a:endCxn id="405" idx="2"/>
              </p:cNvCxnSpPr>
              <p:nvPr/>
            </p:nvCxnSpPr>
            <p:spPr>
              <a:xfrm>
                <a:off x="-241941" y="56387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413" name="Google Shape;413;p8"/>
              <p:cNvCxnSpPr>
                <a:stCxn id="402" idx="0"/>
                <a:endCxn id="406" idx="3"/>
              </p:cNvCxnSpPr>
              <p:nvPr/>
            </p:nvCxnSpPr>
            <p:spPr>
              <a:xfrm>
                <a:off x="-339141" y="57359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414" name="Google Shape;414;p8"/>
              <p:cNvCxnSpPr>
                <a:stCxn id="406" idx="7"/>
                <a:endCxn id="407" idx="2"/>
              </p:cNvCxnSpPr>
              <p:nvPr/>
            </p:nvCxnSpPr>
            <p:spPr>
              <a:xfrm>
                <a:off x="68289" y="65921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415" name="Google Shape;415;p8"/>
              <p:cNvCxnSpPr>
                <a:stCxn id="407" idx="6"/>
                <a:endCxn id="403" idx="2"/>
              </p:cNvCxnSpPr>
              <p:nvPr/>
            </p:nvCxnSpPr>
            <p:spPr>
              <a:xfrm rot="10800000" flipH="1">
                <a:off x="1267079" y="65580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416" name="Google Shape;416;p8"/>
              <p:cNvCxnSpPr>
                <a:stCxn id="405" idx="7"/>
                <a:endCxn id="403" idx="3"/>
              </p:cNvCxnSpPr>
              <p:nvPr/>
            </p:nvCxnSpPr>
            <p:spPr>
              <a:xfrm>
                <a:off x="1247968" y="56849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8"/>
              <p:cNvCxnSpPr>
                <a:stCxn id="402" idx="5"/>
                <a:endCxn id="408" idx="1"/>
              </p:cNvCxnSpPr>
              <p:nvPr/>
            </p:nvCxnSpPr>
            <p:spPr>
              <a:xfrm rot="10800000" flipH="1">
                <a:off x="-270410" y="47432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8"/>
              <p:cNvCxnSpPr>
                <a:stCxn id="408" idx="7"/>
                <a:endCxn id="405" idx="3"/>
              </p:cNvCxnSpPr>
              <p:nvPr/>
            </p:nvCxnSpPr>
            <p:spPr>
              <a:xfrm>
                <a:off x="359537" y="47432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419" name="Google Shape;419;p8"/>
              <p:cNvCxnSpPr>
                <a:stCxn id="408" idx="6"/>
                <a:endCxn id="404" idx="2"/>
              </p:cNvCxnSpPr>
              <p:nvPr/>
            </p:nvCxnSpPr>
            <p:spPr>
              <a:xfrm rot="10800000" flipH="1">
                <a:off x="378648" y="4180552"/>
                <a:ext cx="952500" cy="5166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8"/>
              <p:cNvCxnSpPr>
                <a:stCxn id="404" idx="1"/>
                <a:endCxn id="405" idx="4"/>
              </p:cNvCxnSpPr>
              <p:nvPr/>
            </p:nvCxnSpPr>
            <p:spPr>
              <a:xfrm flipH="1">
                <a:off x="1201872" y="4322457"/>
                <a:ext cx="188100" cy="12510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8"/>
              <p:cNvCxnSpPr>
                <a:stCxn id="409" idx="1"/>
                <a:endCxn id="403" idx="5"/>
              </p:cNvCxnSpPr>
              <p:nvPr/>
            </p:nvCxnSpPr>
            <p:spPr>
              <a:xfrm flipH="1">
                <a:off x="2163826" y="49941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8"/>
              <p:cNvCxnSpPr>
                <a:stCxn id="406" idx="6"/>
                <a:endCxn id="409" idx="1"/>
              </p:cNvCxnSpPr>
              <p:nvPr/>
            </p:nvCxnSpPr>
            <p:spPr>
              <a:xfrm rot="10800000" flipH="1">
                <a:off x="82392" y="49942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8"/>
              <p:cNvCxnSpPr>
                <a:stCxn id="403" idx="4"/>
                <a:endCxn id="404" idx="0"/>
              </p:cNvCxnSpPr>
              <p:nvPr/>
            </p:nvCxnSpPr>
            <p:spPr>
              <a:xfrm rot="10800000">
                <a:off x="1531831" y="4381348"/>
                <a:ext cx="563400" cy="20796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8"/>
              <p:cNvCxnSpPr>
                <a:stCxn id="402" idx="5"/>
                <a:endCxn id="404" idx="1"/>
              </p:cNvCxnSpPr>
              <p:nvPr/>
            </p:nvCxnSpPr>
            <p:spPr>
              <a:xfrm rot="10800000" flipH="1">
                <a:off x="-270410" y="4322365"/>
                <a:ext cx="1660500" cy="1247700"/>
              </a:xfrm>
              <a:prstGeom prst="straightConnector1">
                <a:avLst/>
              </a:prstGeom>
              <a:noFill/>
              <a:ln w="9525" cap="flat" cmpd="sng">
                <a:solidFill>
                  <a:schemeClr val="dk2"/>
                </a:solidFill>
                <a:prstDash val="solid"/>
                <a:round/>
                <a:headEnd type="none" w="med" len="med"/>
                <a:tailEnd type="none" w="med" len="med"/>
              </a:ln>
            </p:spPr>
          </p:cxnSp>
          <p:sp>
            <p:nvSpPr>
              <p:cNvPr id="425" name="Google Shape;425;p8"/>
              <p:cNvSpPr/>
              <p:nvPr/>
            </p:nvSpPr>
            <p:spPr>
              <a:xfrm rot="10800000" flipH="1">
                <a:off x="3294598" y="42980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26" name="Google Shape;426;p8"/>
              <p:cNvCxnSpPr>
                <a:stCxn id="409" idx="2"/>
                <a:endCxn id="425" idx="7"/>
              </p:cNvCxnSpPr>
              <p:nvPr/>
            </p:nvCxnSpPr>
            <p:spPr>
              <a:xfrm rot="10800000">
                <a:off x="3406123" y="44093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8"/>
              <p:cNvCxnSpPr>
                <a:stCxn id="425" idx="2"/>
                <a:endCxn id="404" idx="6"/>
              </p:cNvCxnSpPr>
              <p:nvPr/>
            </p:nvCxnSpPr>
            <p:spPr>
              <a:xfrm rot="10800000">
                <a:off x="1732498" y="4180613"/>
                <a:ext cx="1562100" cy="1827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8"/>
              <p:cNvCxnSpPr>
                <a:stCxn id="425" idx="0"/>
                <a:endCxn id="403" idx="4"/>
              </p:cNvCxnSpPr>
              <p:nvPr/>
            </p:nvCxnSpPr>
            <p:spPr>
              <a:xfrm flipH="1">
                <a:off x="2095348" y="44285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29" name="Google Shape;429;p8"/>
              <p:cNvCxnSpPr>
                <a:stCxn id="425" idx="1"/>
                <a:endCxn id="405" idx="5"/>
              </p:cNvCxnSpPr>
              <p:nvPr/>
            </p:nvCxnSpPr>
            <p:spPr>
              <a:xfrm flipH="1">
                <a:off x="1247909" y="44094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8"/>
              <p:cNvSpPr/>
              <p:nvPr/>
            </p:nvSpPr>
            <p:spPr>
              <a:xfrm rot="10800000" flipH="1">
                <a:off x="350141" y="34183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1" name="Google Shape;431;p8"/>
              <p:cNvCxnSpPr>
                <a:stCxn id="404" idx="3"/>
                <a:endCxn id="430" idx="6"/>
              </p:cNvCxnSpPr>
              <p:nvPr/>
            </p:nvCxnSpPr>
            <p:spPr>
              <a:xfrm rot="10800000">
                <a:off x="544572" y="3515424"/>
                <a:ext cx="845400" cy="523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8"/>
              <p:cNvCxnSpPr>
                <a:stCxn id="430" idx="1"/>
                <a:endCxn id="408" idx="4"/>
              </p:cNvCxnSpPr>
              <p:nvPr/>
            </p:nvCxnSpPr>
            <p:spPr>
              <a:xfrm flipH="1">
                <a:off x="313510" y="3584275"/>
                <a:ext cx="65100" cy="1047600"/>
              </a:xfrm>
              <a:prstGeom prst="straightConnector1">
                <a:avLst/>
              </a:prstGeom>
              <a:noFill/>
              <a:ln w="9525" cap="flat" cmpd="sng">
                <a:solidFill>
                  <a:schemeClr val="dk2"/>
                </a:solidFill>
                <a:prstDash val="solid"/>
                <a:round/>
                <a:headEnd type="none" w="med" len="med"/>
                <a:tailEnd type="none" w="med" len="med"/>
              </a:ln>
            </p:spPr>
          </p:cxnSp>
        </p:grpSp>
        <p:grpSp>
          <p:nvGrpSpPr>
            <p:cNvPr id="433" name="Google Shape;433;p8"/>
            <p:cNvGrpSpPr/>
            <p:nvPr/>
          </p:nvGrpSpPr>
          <p:grpSpPr>
            <a:xfrm>
              <a:off x="5071007" y="-1892623"/>
              <a:ext cx="4043564" cy="3673594"/>
              <a:chOff x="5071007" y="-1892623"/>
              <a:chExt cx="4043564" cy="3673594"/>
            </a:xfrm>
          </p:grpSpPr>
          <p:sp>
            <p:nvSpPr>
              <p:cNvPr id="434" name="Google Shape;434;p8"/>
              <p:cNvSpPr/>
              <p:nvPr/>
            </p:nvSpPr>
            <p:spPr>
              <a:xfrm rot="9591490" flipH="1">
                <a:off x="5098516" y="540093"/>
                <a:ext cx="194282" cy="19428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 name="Google Shape;435;p8"/>
              <p:cNvSpPr/>
              <p:nvPr/>
            </p:nvSpPr>
            <p:spPr>
              <a:xfrm rot="9591490" flipH="1">
                <a:off x="8892779" y="453876"/>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 name="Google Shape;436;p8"/>
              <p:cNvSpPr/>
              <p:nvPr/>
            </p:nvSpPr>
            <p:spPr>
              <a:xfrm rot="9590696" flipH="1">
                <a:off x="7529429" y="-1352882"/>
                <a:ext cx="401379" cy="40137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 name="Google Shape;437;p8"/>
              <p:cNvSpPr/>
              <p:nvPr/>
            </p:nvSpPr>
            <p:spPr>
              <a:xfrm rot="9588852" flipH="1">
                <a:off x="7769090" y="-69319"/>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 name="Google Shape;438;p8"/>
              <p:cNvSpPr/>
              <p:nvPr/>
            </p:nvSpPr>
            <p:spPr>
              <a:xfrm rot="9585450" flipH="1">
                <a:off x="7304847" y="697939"/>
                <a:ext cx="96244" cy="9624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 name="Google Shape;439;p8"/>
              <p:cNvSpPr/>
              <p:nvPr/>
            </p:nvSpPr>
            <p:spPr>
              <a:xfrm rot="9588852" flipH="1">
                <a:off x="8485536" y="1632066"/>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0" name="Google Shape;440;p8"/>
              <p:cNvSpPr/>
              <p:nvPr/>
            </p:nvSpPr>
            <p:spPr>
              <a:xfrm rot="9588852" flipH="1">
                <a:off x="6653615" y="27813"/>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1" name="Google Shape;441;p8"/>
              <p:cNvSpPr/>
              <p:nvPr/>
            </p:nvSpPr>
            <p:spPr>
              <a:xfrm rot="9585450" flipH="1">
                <a:off x="8871292" y="-605485"/>
                <a:ext cx="96244" cy="9624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42" name="Google Shape;442;p8"/>
              <p:cNvCxnSpPr>
                <a:stCxn id="438" idx="5"/>
                <a:endCxn id="437" idx="1"/>
              </p:cNvCxnSpPr>
              <p:nvPr/>
            </p:nvCxnSpPr>
            <p:spPr>
              <a:xfrm rot="10800000" flipH="1">
                <a:off x="7373121" y="54962"/>
                <a:ext cx="433800" cy="6474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8"/>
              <p:cNvCxnSpPr>
                <a:stCxn id="439" idx="4"/>
                <a:endCxn id="437" idx="0"/>
              </p:cNvCxnSpPr>
              <p:nvPr/>
            </p:nvCxnSpPr>
            <p:spPr>
              <a:xfrm rot="10800000">
                <a:off x="7856841" y="57171"/>
                <a:ext cx="671400" cy="15789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8"/>
              <p:cNvCxnSpPr>
                <a:stCxn id="434" idx="6"/>
                <a:endCxn id="438" idx="3"/>
              </p:cNvCxnSpPr>
              <p:nvPr/>
            </p:nvCxnSpPr>
            <p:spPr>
              <a:xfrm>
                <a:off x="5286857" y="603783"/>
                <a:ext cx="2022300" cy="1221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8"/>
              <p:cNvCxnSpPr>
                <a:stCxn id="438" idx="7"/>
                <a:endCxn id="439" idx="2"/>
              </p:cNvCxnSpPr>
              <p:nvPr/>
            </p:nvCxnSpPr>
            <p:spPr>
              <a:xfrm>
                <a:off x="7396668" y="766214"/>
                <a:ext cx="1092900" cy="95370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8"/>
              <p:cNvCxnSpPr>
                <a:stCxn id="439" idx="6"/>
                <a:endCxn id="435" idx="1"/>
              </p:cNvCxnSpPr>
              <p:nvPr/>
            </p:nvCxnSpPr>
            <p:spPr>
              <a:xfrm rot="10800000" flipH="1">
                <a:off x="8611941" y="639171"/>
                <a:ext cx="337200" cy="1035600"/>
              </a:xfrm>
              <a:prstGeom prst="straightConnector1">
                <a:avLst/>
              </a:prstGeom>
              <a:noFill/>
              <a:ln w="9525" cap="flat" cmpd="sng">
                <a:solidFill>
                  <a:schemeClr val="dk2"/>
                </a:solidFill>
                <a:prstDash val="solid"/>
                <a:round/>
                <a:headEnd type="none" w="med" len="med"/>
                <a:tailEnd type="none" w="med" len="med"/>
              </a:ln>
            </p:spPr>
          </p:cxnSp>
          <p:cxnSp>
            <p:nvCxnSpPr>
              <p:cNvPr id="447" name="Google Shape;447;p8"/>
              <p:cNvCxnSpPr>
                <a:stCxn id="437" idx="7"/>
                <a:endCxn id="435" idx="3"/>
              </p:cNvCxnSpPr>
              <p:nvPr/>
            </p:nvCxnSpPr>
            <p:spPr>
              <a:xfrm>
                <a:off x="7893480" y="23251"/>
                <a:ext cx="1008300" cy="4869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8"/>
              <p:cNvCxnSpPr>
                <a:stCxn id="434" idx="6"/>
                <a:endCxn id="440" idx="1"/>
              </p:cNvCxnSpPr>
              <p:nvPr/>
            </p:nvCxnSpPr>
            <p:spPr>
              <a:xfrm rot="10800000" flipH="1">
                <a:off x="5286857" y="152283"/>
                <a:ext cx="1404600" cy="4515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8"/>
              <p:cNvCxnSpPr>
                <a:stCxn id="440" idx="7"/>
                <a:endCxn id="437" idx="2"/>
              </p:cNvCxnSpPr>
              <p:nvPr/>
            </p:nvCxnSpPr>
            <p:spPr>
              <a:xfrm rot="10800000" flipH="1">
                <a:off x="6778004" y="18383"/>
                <a:ext cx="995100" cy="1020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8"/>
              <p:cNvCxnSpPr>
                <a:stCxn id="440" idx="5"/>
                <a:endCxn id="436" idx="2"/>
              </p:cNvCxnSpPr>
              <p:nvPr/>
            </p:nvCxnSpPr>
            <p:spPr>
              <a:xfrm rot="10800000" flipH="1">
                <a:off x="6746185" y="-1083067"/>
                <a:ext cx="795600" cy="11169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8"/>
              <p:cNvCxnSpPr>
                <a:stCxn id="436" idx="0"/>
                <a:endCxn id="437" idx="5"/>
              </p:cNvCxnSpPr>
              <p:nvPr/>
            </p:nvCxnSpPr>
            <p:spPr>
              <a:xfrm>
                <a:off x="7799269" y="-963792"/>
                <a:ext cx="62400" cy="9006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8"/>
              <p:cNvCxnSpPr>
                <a:stCxn id="436" idx="7"/>
                <a:endCxn id="441" idx="3"/>
              </p:cNvCxnSpPr>
              <p:nvPr/>
            </p:nvCxnSpPr>
            <p:spPr>
              <a:xfrm>
                <a:off x="7912234" y="-1067870"/>
                <a:ext cx="963600" cy="4905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8"/>
              <p:cNvCxnSpPr>
                <a:stCxn id="437" idx="6"/>
                <a:endCxn id="441" idx="2"/>
              </p:cNvCxnSpPr>
              <p:nvPr/>
            </p:nvCxnSpPr>
            <p:spPr>
              <a:xfrm rot="10800000" flipH="1">
                <a:off x="7895495" y="-540814"/>
                <a:ext cx="978900" cy="5142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8"/>
              <p:cNvCxnSpPr>
                <a:stCxn id="441" idx="0"/>
                <a:endCxn id="435" idx="5"/>
              </p:cNvCxnSpPr>
              <p:nvPr/>
            </p:nvCxnSpPr>
            <p:spPr>
              <a:xfrm>
                <a:off x="8936064" y="-512213"/>
                <a:ext cx="94800" cy="9750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8"/>
              <p:cNvCxnSpPr>
                <a:stCxn id="439" idx="5"/>
                <a:endCxn id="441" idx="1"/>
              </p:cNvCxnSpPr>
              <p:nvPr/>
            </p:nvCxnSpPr>
            <p:spPr>
              <a:xfrm rot="10800000" flipH="1">
                <a:off x="8578106" y="-513814"/>
                <a:ext cx="321300" cy="21519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8"/>
              <p:cNvCxnSpPr>
                <a:stCxn id="438" idx="6"/>
                <a:endCxn id="441" idx="1"/>
              </p:cNvCxnSpPr>
              <p:nvPr/>
            </p:nvCxnSpPr>
            <p:spPr>
              <a:xfrm rot="10800000" flipH="1">
                <a:off x="7398119" y="-513788"/>
                <a:ext cx="1501200" cy="12432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8"/>
              <p:cNvCxnSpPr>
                <a:stCxn id="438" idx="4"/>
                <a:endCxn id="436" idx="1"/>
              </p:cNvCxnSpPr>
              <p:nvPr/>
            </p:nvCxnSpPr>
            <p:spPr>
              <a:xfrm rot="10800000" flipH="1">
                <a:off x="7336319" y="-970088"/>
                <a:ext cx="309600" cy="16710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8"/>
              <p:cNvCxnSpPr>
                <a:stCxn id="435" idx="4"/>
                <a:endCxn id="436" idx="7"/>
              </p:cNvCxnSpPr>
              <p:nvPr/>
            </p:nvCxnSpPr>
            <p:spPr>
              <a:xfrm rot="10800000">
                <a:off x="7912170" y="-1067784"/>
                <a:ext cx="1044300" cy="15276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8"/>
              <p:cNvCxnSpPr>
                <a:stCxn id="434" idx="6"/>
                <a:endCxn id="436" idx="1"/>
              </p:cNvCxnSpPr>
              <p:nvPr/>
            </p:nvCxnSpPr>
            <p:spPr>
              <a:xfrm rot="10800000" flipH="1">
                <a:off x="5286857" y="-970017"/>
                <a:ext cx="2358900" cy="15738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8"/>
              <p:cNvSpPr/>
              <p:nvPr/>
            </p:nvSpPr>
            <p:spPr>
              <a:xfrm rot="9588852" flipH="1">
                <a:off x="8325123" y="-1874128"/>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1" name="Google Shape;461;p8"/>
              <p:cNvCxnSpPr>
                <a:stCxn id="441" idx="4"/>
                <a:endCxn id="460" idx="7"/>
              </p:cNvCxnSpPr>
              <p:nvPr/>
            </p:nvCxnSpPr>
            <p:spPr>
              <a:xfrm rot="10800000">
                <a:off x="8449464" y="-1781513"/>
                <a:ext cx="453300" cy="11790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8"/>
              <p:cNvCxnSpPr>
                <a:stCxn id="460" idx="2"/>
                <a:endCxn id="436" idx="5"/>
              </p:cNvCxnSpPr>
              <p:nvPr/>
            </p:nvCxnSpPr>
            <p:spPr>
              <a:xfrm flipH="1">
                <a:off x="7814328" y="-1786423"/>
                <a:ext cx="514800" cy="4521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8"/>
              <p:cNvCxnSpPr>
                <a:stCxn id="460" idx="0"/>
                <a:endCxn id="435" idx="4"/>
              </p:cNvCxnSpPr>
              <p:nvPr/>
            </p:nvCxnSpPr>
            <p:spPr>
              <a:xfrm>
                <a:off x="8412828" y="-1747723"/>
                <a:ext cx="543600" cy="22074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8"/>
              <p:cNvCxnSpPr>
                <a:stCxn id="460" idx="1"/>
                <a:endCxn id="437" idx="5"/>
              </p:cNvCxnSpPr>
              <p:nvPr/>
            </p:nvCxnSpPr>
            <p:spPr>
              <a:xfrm flipH="1">
                <a:off x="7861663" y="-1749738"/>
                <a:ext cx="501300" cy="1686300"/>
              </a:xfrm>
              <a:prstGeom prst="straightConnector1">
                <a:avLst/>
              </a:prstGeom>
              <a:noFill/>
              <a:ln w="9525" cap="flat" cmpd="sng">
                <a:solidFill>
                  <a:schemeClr val="dk2"/>
                </a:solidFill>
                <a:prstDash val="solid"/>
                <a:round/>
                <a:headEnd type="none" w="med" len="med"/>
                <a:tailEnd type="none" w="med" len="med"/>
              </a:ln>
            </p:spPr>
          </p:cxnSp>
          <p:sp>
            <p:nvSpPr>
              <p:cNvPr id="465" name="Google Shape;465;p8"/>
              <p:cNvSpPr/>
              <p:nvPr/>
            </p:nvSpPr>
            <p:spPr>
              <a:xfrm rot="9591490" flipH="1">
                <a:off x="7189341" y="-1500669"/>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6" name="Google Shape;466;p8"/>
              <p:cNvCxnSpPr>
                <a:stCxn id="460" idx="2"/>
                <a:endCxn id="465" idx="6"/>
              </p:cNvCxnSpPr>
              <p:nvPr/>
            </p:nvCxnSpPr>
            <p:spPr>
              <a:xfrm flipH="1">
                <a:off x="7377828" y="-1786423"/>
                <a:ext cx="951300" cy="3495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8"/>
              <p:cNvCxnSpPr>
                <a:stCxn id="465" idx="1"/>
                <a:endCxn id="440" idx="5"/>
              </p:cNvCxnSpPr>
              <p:nvPr/>
            </p:nvCxnSpPr>
            <p:spPr>
              <a:xfrm flipH="1">
                <a:off x="6746147" y="-1315387"/>
                <a:ext cx="499500" cy="1349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8"/>
        <p:cNvGrpSpPr/>
        <p:nvPr/>
      </p:nvGrpSpPr>
      <p:grpSpPr>
        <a:xfrm>
          <a:off x="0" y="0"/>
          <a:ext cx="0" cy="0"/>
          <a:chOff x="0" y="0"/>
          <a:chExt cx="0" cy="0"/>
        </a:xfrm>
      </p:grpSpPr>
      <p:sp>
        <p:nvSpPr>
          <p:cNvPr id="469" name="Google Shape;46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9"/>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9"/>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2" name="Google Shape;472;p9"/>
          <p:cNvGrpSpPr/>
          <p:nvPr/>
        </p:nvGrpSpPr>
        <p:grpSpPr>
          <a:xfrm>
            <a:off x="190301" y="174004"/>
            <a:ext cx="8808974" cy="4007621"/>
            <a:chOff x="190301" y="174004"/>
            <a:chExt cx="8808974" cy="4007621"/>
          </a:xfrm>
        </p:grpSpPr>
        <p:grpSp>
          <p:nvGrpSpPr>
            <p:cNvPr id="473" name="Google Shape;473;p9"/>
            <p:cNvGrpSpPr/>
            <p:nvPr/>
          </p:nvGrpSpPr>
          <p:grpSpPr>
            <a:xfrm rot="10800000">
              <a:off x="190301" y="3858950"/>
              <a:ext cx="298275" cy="322675"/>
              <a:chOff x="8667225" y="681525"/>
              <a:chExt cx="298275" cy="322675"/>
            </a:xfrm>
          </p:grpSpPr>
          <p:sp>
            <p:nvSpPr>
              <p:cNvPr id="474" name="Google Shape;474;p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5" name="Google Shape;475;p9"/>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6" name="Google Shape;476;p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77" name="Google Shape;477;p9"/>
            <p:cNvGrpSpPr/>
            <p:nvPr/>
          </p:nvGrpSpPr>
          <p:grpSpPr>
            <a:xfrm rot="-5139163">
              <a:off x="8591694" y="201328"/>
              <a:ext cx="406266" cy="379191"/>
              <a:chOff x="140150" y="4657175"/>
              <a:chExt cx="406275" cy="379200"/>
            </a:xfrm>
          </p:grpSpPr>
          <p:sp>
            <p:nvSpPr>
              <p:cNvPr id="478" name="Google Shape;478;p9"/>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9" name="Google Shape;479;p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0" name="Google Shape;480;p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1" name="Google Shape;481;p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82" name="Google Shape;482;p9"/>
          <p:cNvGrpSpPr/>
          <p:nvPr/>
        </p:nvGrpSpPr>
        <p:grpSpPr>
          <a:xfrm>
            <a:off x="115024" y="-2374836"/>
            <a:ext cx="8971639" cy="9741507"/>
            <a:chOff x="115024" y="-2374836"/>
            <a:chExt cx="8971639" cy="9741507"/>
          </a:xfrm>
        </p:grpSpPr>
        <p:grpSp>
          <p:nvGrpSpPr>
            <p:cNvPr id="483" name="Google Shape;483;p9"/>
            <p:cNvGrpSpPr/>
            <p:nvPr/>
          </p:nvGrpSpPr>
          <p:grpSpPr>
            <a:xfrm flipH="1">
              <a:off x="115024" y="-2374836"/>
              <a:ext cx="3687215" cy="3485542"/>
              <a:chOff x="5337386" y="-2374836"/>
              <a:chExt cx="3687215" cy="3485542"/>
            </a:xfrm>
          </p:grpSpPr>
          <p:sp>
            <p:nvSpPr>
              <p:cNvPr id="484" name="Google Shape;484;p9"/>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5" name="Google Shape;485;p9"/>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6" name="Google Shape;486;p9"/>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7" name="Google Shape;487;p9"/>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8" name="Google Shape;488;p9"/>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9" name="Google Shape;489;p9"/>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0" name="Google Shape;490;p9"/>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1" name="Google Shape;491;p9"/>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92" name="Google Shape;492;p9"/>
              <p:cNvCxnSpPr>
                <a:stCxn id="488" idx="5"/>
                <a:endCxn id="48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4"/>
                <a:endCxn id="48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4" idx="0"/>
                <a:endCxn id="48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stCxn id="488" idx="6"/>
                <a:endCxn id="48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stCxn id="489" idx="6"/>
                <a:endCxn id="48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stCxn id="487" idx="6"/>
                <a:endCxn id="48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stCxn id="484" idx="6"/>
                <a:endCxn id="49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stCxn id="484" idx="7"/>
                <a:endCxn id="48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9"/>
              <p:cNvCxnSpPr>
                <a:stCxn id="490" idx="7"/>
                <a:endCxn id="48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486" idx="0"/>
                <a:endCxn id="48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stCxn id="491" idx="2"/>
                <a:endCxn id="48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stCxn id="489" idx="7"/>
                <a:endCxn id="49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9"/>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05" name="Google Shape;505;p9"/>
              <p:cNvCxnSpPr>
                <a:stCxn id="491" idx="3"/>
                <a:endCxn id="50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9"/>
              <p:cNvCxnSpPr>
                <a:stCxn id="504" idx="2"/>
                <a:endCxn id="48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504" idx="0"/>
                <a:endCxn id="48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9"/>
              <p:cNvCxnSpPr>
                <a:stCxn id="504" idx="1"/>
                <a:endCxn id="48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509" name="Google Shape;509;p9"/>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0" name="Google Shape;510;p9"/>
              <p:cNvCxnSpPr>
                <a:stCxn id="486" idx="2"/>
                <a:endCxn id="50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9"/>
              <p:cNvCxnSpPr>
                <a:stCxn id="509" idx="3"/>
                <a:endCxn id="48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9"/>
              <p:cNvCxnSpPr>
                <a:stCxn id="487" idx="4"/>
                <a:endCxn id="50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9"/>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4" name="Google Shape;514;p9"/>
              <p:cNvCxnSpPr>
                <a:stCxn id="487" idx="0"/>
                <a:endCxn id="51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9"/>
              <p:cNvCxnSpPr>
                <a:stCxn id="488" idx="7"/>
                <a:endCxn id="51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516" name="Google Shape;516;p9"/>
            <p:cNvGrpSpPr/>
            <p:nvPr/>
          </p:nvGrpSpPr>
          <p:grpSpPr>
            <a:xfrm>
              <a:off x="4731484" y="3852908"/>
              <a:ext cx="4355179" cy="3513764"/>
              <a:chOff x="720009" y="3852908"/>
              <a:chExt cx="4355179" cy="3513764"/>
            </a:xfrm>
          </p:grpSpPr>
          <p:sp>
            <p:nvSpPr>
              <p:cNvPr id="517" name="Google Shape;517;p9"/>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8" name="Google Shape;518;p9"/>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9" name="Google Shape;519;p9"/>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9"/>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1" name="Google Shape;521;p9"/>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2" name="Google Shape;522;p9"/>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3" name="Google Shape;523;p9"/>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4" name="Google Shape;524;p9"/>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25" name="Google Shape;525;p9"/>
              <p:cNvCxnSpPr>
                <a:stCxn id="522" idx="4"/>
                <a:endCxn id="52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9"/>
              <p:cNvCxnSpPr>
                <a:stCxn id="517" idx="7"/>
                <a:endCxn id="52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9"/>
              <p:cNvCxnSpPr>
                <a:stCxn id="521" idx="7"/>
                <a:endCxn id="52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9"/>
              <p:cNvCxnSpPr>
                <a:stCxn id="522" idx="6"/>
                <a:endCxn id="51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9"/>
              <p:cNvCxnSpPr>
                <a:stCxn id="520" idx="7"/>
                <a:endCxn id="51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9"/>
              <p:cNvCxnSpPr>
                <a:stCxn id="517" idx="6"/>
                <a:endCxn id="52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9"/>
              <p:cNvCxnSpPr>
                <a:stCxn id="523" idx="0"/>
                <a:endCxn id="52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9"/>
              <p:cNvCxnSpPr>
                <a:stCxn id="523" idx="5"/>
                <a:endCxn id="51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9"/>
              <p:cNvCxnSpPr>
                <a:stCxn id="519" idx="0"/>
                <a:endCxn id="52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9"/>
              <p:cNvCxnSpPr>
                <a:stCxn id="519" idx="7"/>
                <a:endCxn id="52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9"/>
              <p:cNvCxnSpPr>
                <a:stCxn id="520" idx="6"/>
                <a:endCxn id="52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9"/>
              <p:cNvCxnSpPr>
                <a:stCxn id="524" idx="0"/>
                <a:endCxn id="51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9"/>
              <p:cNvCxnSpPr>
                <a:stCxn id="522" idx="5"/>
                <a:endCxn id="52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538" name="Google Shape;538;p9"/>
              <p:cNvCxnSpPr>
                <a:stCxn id="521" idx="6"/>
                <a:endCxn id="52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9"/>
              <p:cNvCxnSpPr>
                <a:stCxn id="521" idx="5"/>
                <a:endCxn id="52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540" name="Google Shape;540;p9"/>
              <p:cNvCxnSpPr>
                <a:stCxn id="518" idx="4"/>
                <a:endCxn id="51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541" name="Google Shape;541;p9"/>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2" name="Google Shape;542;p9"/>
              <p:cNvCxnSpPr>
                <a:stCxn id="524" idx="4"/>
                <a:endCxn id="54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9"/>
              <p:cNvCxnSpPr>
                <a:stCxn id="541" idx="1"/>
                <a:endCxn id="51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9"/>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5" name="Google Shape;545;p9"/>
              <p:cNvCxnSpPr>
                <a:stCxn id="541" idx="2"/>
                <a:endCxn id="54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9"/>
              <p:cNvCxnSpPr>
                <a:stCxn id="544" idx="1"/>
                <a:endCxn id="52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547" name="Google Shape;547;p9"/>
              <p:cNvCxnSpPr>
                <a:stCxn id="544" idx="7"/>
                <a:endCxn id="51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1"/>
        <p:cNvGrpSpPr/>
        <p:nvPr/>
      </p:nvGrpSpPr>
      <p:grpSpPr>
        <a:xfrm>
          <a:off x="0" y="0"/>
          <a:ext cx="0" cy="0"/>
          <a:chOff x="0" y="0"/>
          <a:chExt cx="0" cy="0"/>
        </a:xfrm>
      </p:grpSpPr>
      <p:sp>
        <p:nvSpPr>
          <p:cNvPr id="552" name="Google Shape;552;p11"/>
          <p:cNvSpPr txBox="1">
            <a:spLocks noGrp="1"/>
          </p:cNvSpPr>
          <p:nvPr>
            <p:ph type="title" hasCustomPrompt="1"/>
          </p:nvPr>
        </p:nvSpPr>
        <p:spPr>
          <a:xfrm>
            <a:off x="1284000" y="1714512"/>
            <a:ext cx="6576000" cy="1207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3" name="Google Shape;553;p11"/>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4" name="Google Shape;554;p11"/>
          <p:cNvGrpSpPr/>
          <p:nvPr/>
        </p:nvGrpSpPr>
        <p:grpSpPr>
          <a:xfrm>
            <a:off x="-1196147" y="-548842"/>
            <a:ext cx="13880920" cy="6874700"/>
            <a:chOff x="-1196147" y="-548842"/>
            <a:chExt cx="13880920" cy="6874700"/>
          </a:xfrm>
        </p:grpSpPr>
        <p:grpSp>
          <p:nvGrpSpPr>
            <p:cNvPr id="555" name="Google Shape;555;p11"/>
            <p:cNvGrpSpPr/>
            <p:nvPr/>
          </p:nvGrpSpPr>
          <p:grpSpPr>
            <a:xfrm>
              <a:off x="-1196147" y="-548842"/>
              <a:ext cx="3657841" cy="4417628"/>
              <a:chOff x="-1196147" y="-548842"/>
              <a:chExt cx="3657841" cy="4417628"/>
            </a:xfrm>
          </p:grpSpPr>
          <p:sp>
            <p:nvSpPr>
              <p:cNvPr id="556" name="Google Shape;556;p1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7" name="Google Shape;557;p1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8" name="Google Shape;558;p1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9" name="Google Shape;559;p1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0" name="Google Shape;560;p1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 name="Google Shape;561;p1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2" name="Google Shape;562;p1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3" name="Google Shape;563;p1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64" name="Google Shape;564;p11"/>
              <p:cNvCxnSpPr>
                <a:stCxn id="560" idx="5"/>
                <a:endCxn id="55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61" idx="4"/>
                <a:endCxn id="55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6" idx="6"/>
                <a:endCxn id="56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0" idx="7"/>
                <a:endCxn id="56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1" idx="6"/>
                <a:endCxn id="55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stCxn id="559" idx="7"/>
                <a:endCxn id="55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stCxn id="556" idx="6"/>
                <a:endCxn id="56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stCxn id="562" idx="6"/>
                <a:endCxn id="55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11"/>
              <p:cNvCxnSpPr>
                <a:stCxn id="562" idx="6"/>
                <a:endCxn id="55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58" idx="7"/>
                <a:endCxn id="56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stCxn id="559" idx="6"/>
                <a:endCxn id="56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stCxn id="563" idx="0"/>
                <a:endCxn id="55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61" idx="5"/>
                <a:endCxn id="56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60" idx="6"/>
                <a:endCxn id="56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11"/>
              <p:cNvCxnSpPr>
                <a:stCxn id="560" idx="4"/>
                <a:endCxn id="55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579" name="Google Shape;579;p1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0" name="Google Shape;580;p11"/>
              <p:cNvCxnSpPr>
                <a:stCxn id="563" idx="4"/>
                <a:endCxn id="57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11"/>
              <p:cNvCxnSpPr>
                <a:stCxn id="579" idx="1"/>
                <a:endCxn id="55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11"/>
              <p:cNvCxnSpPr>
                <a:stCxn id="579" idx="1"/>
                <a:endCxn id="55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1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4" name="Google Shape;584;p11"/>
              <p:cNvCxnSpPr>
                <a:stCxn id="561" idx="0"/>
                <a:endCxn id="58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57" idx="0"/>
                <a:endCxn id="58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586" name="Google Shape;586;p11"/>
            <p:cNvGrpSpPr/>
            <p:nvPr/>
          </p:nvGrpSpPr>
          <p:grpSpPr>
            <a:xfrm>
              <a:off x="6988759" y="2308882"/>
              <a:ext cx="5696014" cy="4016976"/>
              <a:chOff x="6988759" y="2308882"/>
              <a:chExt cx="5696014" cy="4016976"/>
            </a:xfrm>
          </p:grpSpPr>
          <p:sp>
            <p:nvSpPr>
              <p:cNvPr id="587" name="Google Shape;587;p1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8" name="Google Shape;588;p1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9" name="Google Shape;589;p1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0" name="Google Shape;590;p1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1" name="Google Shape;591;p1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2" name="Google Shape;592;p11"/>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3" name="Google Shape;593;p1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1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95" name="Google Shape;595;p11"/>
              <p:cNvCxnSpPr>
                <a:stCxn id="591" idx="5"/>
                <a:endCxn id="59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2" idx="4"/>
                <a:endCxn id="59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11"/>
              <p:cNvCxnSpPr>
                <a:stCxn id="587" idx="6"/>
                <a:endCxn id="59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11"/>
              <p:cNvCxnSpPr>
                <a:stCxn id="587" idx="0"/>
                <a:endCxn id="59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591" idx="7"/>
                <a:endCxn id="59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1"/>
              <p:cNvCxnSpPr>
                <a:stCxn id="592" idx="6"/>
                <a:endCxn id="58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0" idx="7"/>
                <a:endCxn id="58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87" idx="5"/>
                <a:endCxn id="59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3" idx="7"/>
                <a:endCxn id="59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593" idx="7"/>
                <a:endCxn id="58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589" idx="0"/>
                <a:endCxn id="59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stCxn id="594" idx="1"/>
                <a:endCxn id="58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stCxn id="591" idx="6"/>
                <a:endCxn id="59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stCxn id="588" idx="4"/>
                <a:endCxn id="58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1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0" name="Google Shape;610;p11"/>
              <p:cNvCxnSpPr>
                <a:stCxn id="594" idx="2"/>
                <a:endCxn id="609"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stCxn id="609" idx="2"/>
                <a:endCxn id="58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stCxn id="609" idx="0"/>
                <a:endCxn id="58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609" idx="1"/>
                <a:endCxn id="59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1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5" name="Google Shape;615;p11"/>
              <p:cNvCxnSpPr>
                <a:stCxn id="589" idx="3"/>
                <a:endCxn id="61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614" idx="0"/>
                <a:endCxn id="59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1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8" name="Google Shape;618;p11"/>
              <p:cNvCxnSpPr>
                <a:stCxn id="587" idx="6"/>
                <a:endCxn id="61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11"/>
              <p:cNvCxnSpPr>
                <a:stCxn id="593" idx="0"/>
                <a:endCxn id="61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11"/>
              <p:cNvCxnSpPr>
                <a:stCxn id="617" idx="6"/>
                <a:endCxn id="59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621" name="Google Shape;621;p1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2" name="Google Shape;622;p11"/>
              <p:cNvCxnSpPr>
                <a:stCxn id="614" idx="5"/>
                <a:endCxn id="62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11"/>
              <p:cNvCxnSpPr>
                <a:stCxn id="621" idx="7"/>
                <a:endCxn id="58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624" name="Google Shape;624;p1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5" name="Google Shape;625;p11"/>
              <p:cNvCxnSpPr>
                <a:stCxn id="614" idx="0"/>
                <a:endCxn id="62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11"/>
              <p:cNvCxnSpPr>
                <a:stCxn id="624" idx="1"/>
                <a:endCxn id="59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4" idx="6"/>
                <a:endCxn id="58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29"/>
        <p:cNvGrpSpPr/>
        <p:nvPr/>
      </p:nvGrpSpPr>
      <p:grpSpPr>
        <a:xfrm>
          <a:off x="0" y="0"/>
          <a:ext cx="0" cy="0"/>
          <a:chOff x="0" y="0"/>
          <a:chExt cx="0" cy="0"/>
        </a:xfrm>
      </p:grpSpPr>
      <p:sp>
        <p:nvSpPr>
          <p:cNvPr id="630" name="Google Shape;630;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631" name="Google Shape;631;p13"/>
          <p:cNvGrpSpPr/>
          <p:nvPr/>
        </p:nvGrpSpPr>
        <p:grpSpPr>
          <a:xfrm>
            <a:off x="119288" y="163238"/>
            <a:ext cx="8837200" cy="4388712"/>
            <a:chOff x="119288" y="163238"/>
            <a:chExt cx="8837200" cy="4388712"/>
          </a:xfrm>
        </p:grpSpPr>
        <p:grpSp>
          <p:nvGrpSpPr>
            <p:cNvPr id="632" name="Google Shape;632;p13"/>
            <p:cNvGrpSpPr/>
            <p:nvPr/>
          </p:nvGrpSpPr>
          <p:grpSpPr>
            <a:xfrm rot="10800000" flipH="1">
              <a:off x="8658213" y="4229275"/>
              <a:ext cx="298275" cy="322675"/>
              <a:chOff x="8667225" y="681525"/>
              <a:chExt cx="298275" cy="322675"/>
            </a:xfrm>
          </p:grpSpPr>
          <p:sp>
            <p:nvSpPr>
              <p:cNvPr id="633" name="Google Shape;633;p1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13"/>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1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36" name="Google Shape;636;p13"/>
            <p:cNvGrpSpPr/>
            <p:nvPr/>
          </p:nvGrpSpPr>
          <p:grpSpPr>
            <a:xfrm rot="10800000" flipH="1">
              <a:off x="119288" y="163238"/>
              <a:ext cx="406275" cy="563575"/>
              <a:chOff x="140150" y="4340075"/>
              <a:chExt cx="406275" cy="563575"/>
            </a:xfrm>
          </p:grpSpPr>
          <p:sp>
            <p:nvSpPr>
              <p:cNvPr id="637" name="Google Shape;637;p13"/>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1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1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1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41" name="Google Shape;641;p13"/>
          <p:cNvGrpSpPr/>
          <p:nvPr/>
        </p:nvGrpSpPr>
        <p:grpSpPr>
          <a:xfrm>
            <a:off x="-989788" y="-671217"/>
            <a:ext cx="10544675" cy="8105803"/>
            <a:chOff x="-989788" y="-671217"/>
            <a:chExt cx="10544675" cy="8105803"/>
          </a:xfrm>
        </p:grpSpPr>
        <p:grpSp>
          <p:nvGrpSpPr>
            <p:cNvPr id="642" name="Google Shape;642;p13"/>
            <p:cNvGrpSpPr/>
            <p:nvPr/>
          </p:nvGrpSpPr>
          <p:grpSpPr>
            <a:xfrm flipH="1">
              <a:off x="6491263" y="-671217"/>
              <a:ext cx="3063625" cy="3321711"/>
              <a:chOff x="-460575" y="-671217"/>
              <a:chExt cx="3063625" cy="3321711"/>
            </a:xfrm>
          </p:grpSpPr>
          <p:cxnSp>
            <p:nvCxnSpPr>
              <p:cNvPr id="643" name="Google Shape;643;p13"/>
              <p:cNvCxnSpPr>
                <a:stCxn id="644" idx="6"/>
                <a:endCxn id="64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645" name="Google Shape;645;p13"/>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6" name="Google Shape;646;p13"/>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7" name="Google Shape;647;p13"/>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p13"/>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9" name="Google Shape;649;p13"/>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50" name="Google Shape;650;p13"/>
              <p:cNvCxnSpPr>
                <a:stCxn id="649" idx="4"/>
                <a:endCxn id="647"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3"/>
              <p:cNvCxnSpPr>
                <a:stCxn id="648" idx="4"/>
                <a:endCxn id="64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13"/>
              <p:cNvCxnSpPr>
                <a:stCxn id="648" idx="5"/>
                <a:endCxn id="649"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3"/>
              <p:cNvCxnSpPr>
                <a:stCxn id="648" idx="0"/>
                <a:endCxn id="64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13"/>
              <p:cNvCxnSpPr>
                <a:stCxn id="648" idx="7"/>
                <a:endCxn id="64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3"/>
              <p:cNvCxnSpPr>
                <a:stCxn id="646" idx="5"/>
                <a:endCxn id="64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3"/>
              <p:cNvCxnSpPr>
                <a:stCxn id="646" idx="6"/>
                <a:endCxn id="64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3"/>
              <p:cNvCxnSpPr>
                <a:stCxn id="658" idx="1"/>
                <a:endCxn id="64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3"/>
              <p:cNvCxnSpPr>
                <a:stCxn id="649" idx="0"/>
                <a:endCxn id="644"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3"/>
              <p:cNvCxnSpPr>
                <a:stCxn id="649" idx="0"/>
                <a:endCxn id="658"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13"/>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2" name="Google Shape;662;p13"/>
              <p:cNvCxnSpPr>
                <a:stCxn id="646" idx="5"/>
                <a:endCxn id="66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3"/>
              <p:cNvCxnSpPr>
                <a:stCxn id="658" idx="7"/>
                <a:endCxn id="66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664" name="Google Shape;664;p13"/>
              <p:cNvCxnSpPr>
                <a:stCxn id="661" idx="6"/>
                <a:endCxn id="64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13"/>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6" name="Google Shape;666;p13"/>
              <p:cNvCxnSpPr>
                <a:stCxn id="665" idx="0"/>
                <a:endCxn id="64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a:stCxn id="665" idx="6"/>
                <a:endCxn id="64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13"/>
              <p:cNvCxnSpPr>
                <a:stCxn id="665" idx="5"/>
                <a:endCxn id="64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13"/>
              <p:cNvCxnSpPr>
                <a:stCxn id="665" idx="5"/>
                <a:endCxn id="64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658" name="Google Shape;658;p13"/>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4" name="Google Shape;644;p13"/>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70" name="Google Shape;670;p13"/>
            <p:cNvGrpSpPr/>
            <p:nvPr/>
          </p:nvGrpSpPr>
          <p:grpSpPr>
            <a:xfrm rot="459949">
              <a:off x="-831023" y="4514858"/>
              <a:ext cx="4123087" cy="2656599"/>
              <a:chOff x="720013" y="4544655"/>
              <a:chExt cx="4122933" cy="2656500"/>
            </a:xfrm>
          </p:grpSpPr>
          <p:sp>
            <p:nvSpPr>
              <p:cNvPr id="671" name="Google Shape;671;p13"/>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2" name="Google Shape;672;p13"/>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3" name="Google Shape;673;p13"/>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4" name="Google Shape;674;p13"/>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5" name="Google Shape;675;p13"/>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13"/>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13"/>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13"/>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79" name="Google Shape;679;p13"/>
              <p:cNvCxnSpPr>
                <a:stCxn id="675" idx="5"/>
                <a:endCxn id="674" idx="1"/>
              </p:cNvCxnSpPr>
              <p:nvPr/>
            </p:nvCxnSpPr>
            <p:spPr>
              <a:xfrm rot="10340870">
                <a:off x="3060066" y="6057182"/>
                <a:ext cx="335689" cy="845161"/>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13"/>
              <p:cNvCxnSpPr>
                <a:stCxn id="676" idx="4"/>
                <a:endCxn id="674" idx="7"/>
              </p:cNvCxnSpPr>
              <p:nvPr/>
            </p:nvCxnSpPr>
            <p:spPr>
              <a:xfrm rot="-459755">
                <a:off x="1865221" y="6103386"/>
                <a:ext cx="1086704" cy="28766"/>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13"/>
              <p:cNvCxnSpPr>
                <a:stCxn id="671" idx="0"/>
                <a:endCxn id="675" idx="3"/>
              </p:cNvCxnSpPr>
              <p:nvPr/>
            </p:nvCxnSpPr>
            <p:spPr>
              <a:xfrm rot="-459979" flipH="1">
                <a:off x="3359205" y="4907332"/>
                <a:ext cx="1362781" cy="1904031"/>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13"/>
              <p:cNvCxnSpPr>
                <a:stCxn id="675" idx="7"/>
                <a:endCxn id="676" idx="2"/>
              </p:cNvCxnSpPr>
              <p:nvPr/>
            </p:nvCxnSpPr>
            <p:spPr>
              <a:xfrm rot="10340005">
                <a:off x="1943581" y="6132795"/>
                <a:ext cx="1436945" cy="88479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3"/>
              <p:cNvCxnSpPr>
                <a:stCxn id="676" idx="6"/>
                <a:endCxn id="672" idx="1"/>
              </p:cNvCxnSpPr>
              <p:nvPr/>
            </p:nvCxnSpPr>
            <p:spPr>
              <a:xfrm rot="10342167" flipH="1">
                <a:off x="1735733" y="5068157"/>
                <a:ext cx="189781" cy="1123022"/>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13"/>
              <p:cNvCxnSpPr>
                <a:stCxn id="674" idx="5"/>
                <a:endCxn id="672" idx="1"/>
              </p:cNvCxnSpPr>
              <p:nvPr/>
            </p:nvCxnSpPr>
            <p:spPr>
              <a:xfrm rot="10340111">
                <a:off x="1917642" y="4989902"/>
                <a:ext cx="987422" cy="1083988"/>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13"/>
              <p:cNvCxnSpPr>
                <a:stCxn id="671" idx="6"/>
                <a:endCxn id="677" idx="3"/>
              </p:cNvCxnSpPr>
              <p:nvPr/>
            </p:nvCxnSpPr>
            <p:spPr>
              <a:xfrm rot="10340667">
                <a:off x="3820904" y="4643394"/>
                <a:ext cx="727383" cy="146206"/>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13"/>
              <p:cNvCxnSpPr>
                <a:stCxn id="671" idx="7"/>
                <a:endCxn id="674" idx="3"/>
              </p:cNvCxnSpPr>
              <p:nvPr/>
            </p:nvCxnSpPr>
            <p:spPr>
              <a:xfrm rot="-459621" flipH="1">
                <a:off x="2953399" y="4896950"/>
                <a:ext cx="1676663" cy="1022849"/>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13"/>
              <p:cNvCxnSpPr>
                <a:stCxn id="677" idx="7"/>
                <a:endCxn id="673" idx="3"/>
              </p:cNvCxnSpPr>
              <p:nvPr/>
            </p:nvCxnSpPr>
            <p:spPr>
              <a:xfrm rot="-458883" flipH="1">
                <a:off x="3256947" y="4756715"/>
                <a:ext cx="489151" cy="146206"/>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13"/>
              <p:cNvCxnSpPr>
                <a:stCxn id="673" idx="0"/>
                <a:endCxn id="674" idx="5"/>
              </p:cNvCxnSpPr>
              <p:nvPr/>
            </p:nvCxnSpPr>
            <p:spPr>
              <a:xfrm rot="-457956" flipH="1">
                <a:off x="2913686" y="5119069"/>
                <a:ext cx="239421" cy="872103"/>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13"/>
              <p:cNvCxnSpPr>
                <a:stCxn id="678" idx="2"/>
                <a:endCxn id="672" idx="6"/>
              </p:cNvCxnSpPr>
              <p:nvPr/>
            </p:nvCxnSpPr>
            <p:spPr>
              <a:xfrm rot="-459512">
                <a:off x="880378" y="4757982"/>
                <a:ext cx="871171" cy="276969"/>
              </a:xfrm>
              <a:prstGeom prst="straightConnector1">
                <a:avLst/>
              </a:prstGeom>
              <a:noFill/>
              <a:ln w="9525" cap="flat" cmpd="sng">
                <a:solidFill>
                  <a:schemeClr val="dk2"/>
                </a:solidFill>
                <a:prstDash val="solid"/>
                <a:round/>
                <a:headEnd type="none" w="med" len="med"/>
                <a:tailEnd type="none" w="med" len="med"/>
              </a:ln>
            </p:spPr>
          </p:cxnSp>
          <p:cxnSp>
            <p:nvCxnSpPr>
              <p:cNvPr id="690" name="Google Shape;690;p13"/>
              <p:cNvCxnSpPr>
                <a:stCxn id="675" idx="6"/>
                <a:endCxn id="678" idx="1"/>
              </p:cNvCxnSpPr>
              <p:nvPr/>
            </p:nvCxnSpPr>
            <p:spPr>
              <a:xfrm rot="10340068">
                <a:off x="977936" y="4687960"/>
                <a:ext cx="2307521" cy="2369889"/>
              </a:xfrm>
              <a:prstGeom prst="straightConnector1">
                <a:avLst/>
              </a:prstGeom>
              <a:noFill/>
              <a:ln w="9525" cap="flat" cmpd="sng">
                <a:solidFill>
                  <a:schemeClr val="dk2"/>
                </a:solidFill>
                <a:prstDash val="solid"/>
                <a:round/>
                <a:headEnd type="none" w="med" len="med"/>
                <a:tailEnd type="none" w="med" len="med"/>
              </a:ln>
            </p:spPr>
          </p:cxnSp>
          <p:sp>
            <p:nvSpPr>
              <p:cNvPr id="691" name="Google Shape;691;p13"/>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2" name="Google Shape;692;p13"/>
              <p:cNvCxnSpPr>
                <a:stCxn id="678" idx="3"/>
                <a:endCxn id="691" idx="7"/>
              </p:cNvCxnSpPr>
              <p:nvPr/>
            </p:nvCxnSpPr>
            <p:spPr>
              <a:xfrm rot="-459667">
                <a:off x="868246" y="4693901"/>
                <a:ext cx="1093662" cy="102929"/>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13"/>
              <p:cNvCxnSpPr>
                <a:stCxn id="691" idx="2"/>
                <a:endCxn id="673" idx="6"/>
              </p:cNvCxnSpPr>
              <p:nvPr/>
            </p:nvCxnSpPr>
            <p:spPr>
              <a:xfrm rot="-459508">
                <a:off x="2061896" y="4659992"/>
                <a:ext cx="943213" cy="337216"/>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13"/>
              <p:cNvCxnSpPr>
                <a:stCxn id="691" idx="0"/>
                <a:endCxn id="672" idx="4"/>
              </p:cNvCxnSpPr>
              <p:nvPr/>
            </p:nvCxnSpPr>
            <p:spPr>
              <a:xfrm rot="-463310" flipH="1">
                <a:off x="1838574" y="4757163"/>
                <a:ext cx="160758" cy="174674"/>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13"/>
              <p:cNvCxnSpPr>
                <a:stCxn id="691" idx="1"/>
                <a:endCxn id="674" idx="5"/>
              </p:cNvCxnSpPr>
              <p:nvPr/>
            </p:nvCxnSpPr>
            <p:spPr>
              <a:xfrm rot="-459275">
                <a:off x="2108012" y="4689612"/>
                <a:ext cx="777024" cy="1371563"/>
              </a:xfrm>
              <a:prstGeom prst="straightConnector1">
                <a:avLst/>
              </a:prstGeom>
              <a:noFill/>
              <a:ln w="9525" cap="flat" cmpd="sng">
                <a:solidFill>
                  <a:schemeClr val="dk2"/>
                </a:solidFill>
                <a:prstDash val="solid"/>
                <a:round/>
                <a:headEnd type="none" w="med" len="med"/>
                <a:tailEnd type="none" w="med" len="med"/>
              </a:ln>
            </p:spPr>
          </p:cxnSp>
          <p:sp>
            <p:nvSpPr>
              <p:cNvPr id="696" name="Google Shape;696;p13"/>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7" name="Google Shape;697;p13"/>
              <p:cNvCxnSpPr>
                <a:stCxn id="673" idx="2"/>
                <a:endCxn id="696" idx="7"/>
              </p:cNvCxnSpPr>
              <p:nvPr/>
            </p:nvCxnSpPr>
            <p:spPr>
              <a:xfrm rot="-460738">
                <a:off x="3266626" y="4991469"/>
                <a:ext cx="673540" cy="22105"/>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13"/>
              <p:cNvCxnSpPr>
                <a:stCxn id="696" idx="3"/>
                <a:endCxn id="671" idx="7"/>
              </p:cNvCxnSpPr>
              <p:nvPr/>
            </p:nvCxnSpPr>
            <p:spPr>
              <a:xfrm rot="10340841" flipH="1">
                <a:off x="4051630" y="4823477"/>
                <a:ext cx="509135" cy="6326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13"/>
              <p:cNvCxnSpPr>
                <a:stCxn id="674" idx="4"/>
                <a:endCxn id="696" idx="0"/>
              </p:cNvCxnSpPr>
              <p:nvPr/>
            </p:nvCxnSpPr>
            <p:spPr>
              <a:xfrm rot="10339578" flipH="1">
                <a:off x="2943686" y="5072692"/>
                <a:ext cx="1091878" cy="8617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2" r:id="rId10"/>
    <p:sldLayoutId id="2147483664" r:id="rId11"/>
    <p:sldLayoutId id="2147483665" r:id="rId12"/>
    <p:sldLayoutId id="2147483668"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pository.uin-suska.ac.id/2991/3/BAB%20II.pdf?utm_source=chatgpt.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repository.uin-suska.ac.id/2991/3/BAB%20II.pdf?utm_source=chatgpt.com"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repository.uin-suska.ac.id/2991/3/BAB%20II.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repository.uin-suska.ac.id/2991/3/BAB%20II.pdf"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repository.uin-suska.ac.id/2991/3/BAB%20II.pdf"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repository.uin-suska.ac.id/2991/3/BAB%20II.pdf"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ibm.com/think/topics/neural-networks?utm_source=chatgpt.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jpeg"/><Relationship Id="rId4" Type="http://schemas.openxmlformats.org/officeDocument/2006/relationships/hyperlink" Target="https://en.wikipedia.org/wiki/Neural_network_(machine_learning)?utm_source=chatgp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news.cornell.edu/stories/2019/09/professors-perceptron-paved-way-ai-60-years-too-soon?utm_source=chatgpt.com" TargetMode="External"/><Relationship Id="rId4" Type="http://schemas.openxmlformats.org/officeDocument/2006/relationships/hyperlink" Target="https://www.cs.cmu.edu/~./epxing/Class/10715/reading/McCulloch.and.Pitts.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pository.uin-suska.ac.id/2991/3/BAB%20II.pdf"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repository.uin-suska.ac.id/2991/3/BAB%20II.pdf?utm_source=chatgpt.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repository.uin-suska.ac.id/2991/3/BAB%20II.pdf?utm_source=chatgpt.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7"/>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p>
            <a:pPr lvl="0"/>
            <a:r>
              <a:rPr lang="en-ID" sz="5000"/>
              <a:t>Jaringan Saraf Tiruan (JST)</a:t>
            </a:r>
            <a:endParaRPr sz="5000"/>
          </a:p>
        </p:txBody>
      </p:sp>
      <p:sp>
        <p:nvSpPr>
          <p:cNvPr id="1456" name="Google Shape;1456;p27"/>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KELOMPOK 3</a:t>
            </a:r>
            <a:endParaRPr/>
          </a:p>
        </p:txBody>
      </p:sp>
      <p:grpSp>
        <p:nvGrpSpPr>
          <p:cNvPr id="1457" name="Google Shape;1457;p27"/>
          <p:cNvGrpSpPr/>
          <p:nvPr/>
        </p:nvGrpSpPr>
        <p:grpSpPr>
          <a:xfrm>
            <a:off x="5381216" y="943141"/>
            <a:ext cx="401329" cy="434127"/>
            <a:chOff x="8667225" y="681525"/>
            <a:chExt cx="298275" cy="322675"/>
          </a:xfrm>
        </p:grpSpPr>
        <p:sp>
          <p:nvSpPr>
            <p:cNvPr id="1458" name="Google Shape;1458;p2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9" name="Google Shape;1459;p27"/>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0" name="Google Shape;1460;p27"/>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61" name="Google Shape;1461;p27"/>
          <p:cNvGrpSpPr/>
          <p:nvPr/>
        </p:nvGrpSpPr>
        <p:grpSpPr>
          <a:xfrm rot="-2214200">
            <a:off x="1270062" y="3832191"/>
            <a:ext cx="501360" cy="695474"/>
            <a:chOff x="140150" y="4340075"/>
            <a:chExt cx="406275" cy="563575"/>
          </a:xfrm>
        </p:grpSpPr>
        <p:sp>
          <p:nvSpPr>
            <p:cNvPr id="1462" name="Google Shape;1462;p27"/>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3" name="Google Shape;1463;p27"/>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4" name="Google Shape;1464;p27"/>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5" name="Google Shape;1465;p27"/>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466" name="Google Shape;1466;p27"/>
          <p:cNvSpPr txBox="1"/>
          <p:nvPr/>
        </p:nvSpPr>
        <p:spPr>
          <a:xfrm>
            <a:off x="6686775" y="743550"/>
            <a:ext cx="1743900" cy="32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lbert Sans"/>
                <a:ea typeface="Albert Sans"/>
                <a:cs typeface="Albert Sans"/>
                <a:sym typeface="Albert Sans"/>
              </a:rPr>
              <a:t>Tugas 2</a:t>
            </a:r>
            <a:endParaRPr sz="2000" b="1">
              <a:solidFill>
                <a:schemeClr val="dk1"/>
              </a:solidFill>
              <a:latin typeface="Albert Sans"/>
              <a:ea typeface="Albert Sans"/>
              <a:cs typeface="Albert Sans"/>
              <a:sym typeface="Alber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4">
          <a:extLst>
            <a:ext uri="{FF2B5EF4-FFF2-40B4-BE49-F238E27FC236}">
              <a16:creationId xmlns:a16="http://schemas.microsoft.com/office/drawing/2014/main" id="{4861CD18-3CCD-090D-730C-871AF9522B90}"/>
            </a:ext>
          </a:extLst>
        </p:cNvPr>
        <p:cNvGrpSpPr/>
        <p:nvPr/>
      </p:nvGrpSpPr>
      <p:grpSpPr>
        <a:xfrm>
          <a:off x="0" y="0"/>
          <a:ext cx="0" cy="0"/>
          <a:chOff x="0" y="0"/>
          <a:chExt cx="0" cy="0"/>
        </a:xfrm>
      </p:grpSpPr>
      <p:sp>
        <p:nvSpPr>
          <p:cNvPr id="1565" name="Google Shape;1565;p33">
            <a:extLst>
              <a:ext uri="{FF2B5EF4-FFF2-40B4-BE49-F238E27FC236}">
                <a16:creationId xmlns:a16="http://schemas.microsoft.com/office/drawing/2014/main" id="{9AFFAAA6-37A2-DAEC-A01E-57EC2F9320BB}"/>
              </a:ext>
            </a:extLst>
          </p:cNvPr>
          <p:cNvSpPr txBox="1">
            <a:spLocks noGrp="1"/>
          </p:cNvSpPr>
          <p:nvPr>
            <p:ph type="title"/>
          </p:nvPr>
        </p:nvSpPr>
        <p:spPr>
          <a:xfrm>
            <a:off x="720000" y="4898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Macam Arsitektur</a:t>
            </a:r>
            <a:endParaRPr sz="3500"/>
          </a:p>
        </p:txBody>
      </p:sp>
      <p:sp>
        <p:nvSpPr>
          <p:cNvPr id="2" name="Google Shape;1567;p33">
            <a:extLst>
              <a:ext uri="{FF2B5EF4-FFF2-40B4-BE49-F238E27FC236}">
                <a16:creationId xmlns:a16="http://schemas.microsoft.com/office/drawing/2014/main" id="{3B95CAE7-823D-52EE-755C-FE6FADC2284E}"/>
              </a:ext>
            </a:extLst>
          </p:cNvPr>
          <p:cNvSpPr txBox="1">
            <a:spLocks/>
          </p:cNvSpPr>
          <p:nvPr/>
        </p:nvSpPr>
        <p:spPr>
          <a:xfrm>
            <a:off x="4300949" y="2420700"/>
            <a:ext cx="4600393" cy="638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ID"/>
              <a:t>Memiliki koneksi berulang sehingga dapat memproses data berurutan.</a:t>
            </a:r>
          </a:p>
        </p:txBody>
      </p:sp>
      <p:sp>
        <p:nvSpPr>
          <p:cNvPr id="3" name="Google Shape;1568;p33">
            <a:extLst>
              <a:ext uri="{FF2B5EF4-FFF2-40B4-BE49-F238E27FC236}">
                <a16:creationId xmlns:a16="http://schemas.microsoft.com/office/drawing/2014/main" id="{9C98E189-914E-692E-7AD0-395BF79C3273}"/>
              </a:ext>
            </a:extLst>
          </p:cNvPr>
          <p:cNvSpPr txBox="1">
            <a:spLocks/>
          </p:cNvSpPr>
          <p:nvPr/>
        </p:nvSpPr>
        <p:spPr>
          <a:xfrm>
            <a:off x="4300949" y="1847999"/>
            <a:ext cx="4466829" cy="57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Albert Sans"/>
                <a:ea typeface="Albert Sans"/>
                <a:cs typeface="Albert Sans"/>
                <a:sym typeface="Albert Sans"/>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ID"/>
              <a:t>3. Recurrent Neural Network (RNN)</a:t>
            </a:r>
          </a:p>
        </p:txBody>
      </p:sp>
      <p:sp>
        <p:nvSpPr>
          <p:cNvPr id="4" name="Google Shape;1498;p30">
            <a:extLst>
              <a:ext uri="{FF2B5EF4-FFF2-40B4-BE49-F238E27FC236}">
                <a16:creationId xmlns:a16="http://schemas.microsoft.com/office/drawing/2014/main" id="{F3FAED91-B946-7CBD-5D25-824AE7D662A3}"/>
              </a:ext>
            </a:extLst>
          </p:cNvPr>
          <p:cNvSpPr txBox="1">
            <a:spLocks/>
          </p:cNvSpPr>
          <p:nvPr/>
        </p:nvSpPr>
        <p:spPr>
          <a:xfrm>
            <a:off x="924674" y="4002799"/>
            <a:ext cx="735266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sz="1200"/>
              <a:t>Referensi :</a:t>
            </a:r>
          </a:p>
          <a:p>
            <a:pPr marL="0" indent="0"/>
            <a:r>
              <a:rPr lang="en-ID" sz="900"/>
              <a:t>Puspitaningrum, 2006. </a:t>
            </a:r>
            <a:r>
              <a:rPr lang="en-ID" sz="900" i="1"/>
              <a:t>Landasan Teori Jaringan Saraf Tiruan</a:t>
            </a:r>
            <a:r>
              <a:rPr lang="en-ID" sz="900"/>
              <a:t>. UIN Suska Riau — </a:t>
            </a:r>
            <a:r>
              <a:rPr lang="en-ID" sz="900">
                <a:hlinkClick r:id="rId3"/>
              </a:rPr>
              <a:t>https://repository.uin-suska.ac.id/2991/3/BAB%20II.pdf</a:t>
            </a:r>
            <a:endParaRPr lang="en-ID" sz="900"/>
          </a:p>
        </p:txBody>
      </p:sp>
      <p:pic>
        <p:nvPicPr>
          <p:cNvPr id="2050" name="Picture 2" descr="Recurrent Neural Networks (RNNs) - Studyopedia">
            <a:extLst>
              <a:ext uri="{FF2B5EF4-FFF2-40B4-BE49-F238E27FC236}">
                <a16:creationId xmlns:a16="http://schemas.microsoft.com/office/drawing/2014/main" id="{C3C0DCB8-3EFA-9299-F898-0C3F34F76C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086"/>
          <a:stretch>
            <a:fillRect/>
          </a:stretch>
        </p:blipFill>
        <p:spPr bwMode="auto">
          <a:xfrm>
            <a:off x="597520" y="1847999"/>
            <a:ext cx="3482129" cy="171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252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7">
          <a:extLst>
            <a:ext uri="{FF2B5EF4-FFF2-40B4-BE49-F238E27FC236}">
              <a16:creationId xmlns:a16="http://schemas.microsoft.com/office/drawing/2014/main" id="{B3EB3827-DEC0-7411-65D6-597C41E6CAD4}"/>
            </a:ext>
          </a:extLst>
        </p:cNvPr>
        <p:cNvGrpSpPr/>
        <p:nvPr/>
      </p:nvGrpSpPr>
      <p:grpSpPr>
        <a:xfrm>
          <a:off x="0" y="0"/>
          <a:ext cx="0" cy="0"/>
          <a:chOff x="0" y="0"/>
          <a:chExt cx="0" cy="0"/>
        </a:xfrm>
      </p:grpSpPr>
      <p:sp>
        <p:nvSpPr>
          <p:cNvPr id="1818" name="Google Shape;1818;p45">
            <a:extLst>
              <a:ext uri="{FF2B5EF4-FFF2-40B4-BE49-F238E27FC236}">
                <a16:creationId xmlns:a16="http://schemas.microsoft.com/office/drawing/2014/main" id="{D407484F-2130-38B8-3D10-983612879C5E}"/>
              </a:ext>
            </a:extLst>
          </p:cNvPr>
          <p:cNvSpPr txBox="1">
            <a:spLocks noGrp="1"/>
          </p:cNvSpPr>
          <p:nvPr>
            <p:ph type="title"/>
          </p:nvPr>
        </p:nvSpPr>
        <p:spPr>
          <a:xfrm>
            <a:off x="720000" y="615712"/>
            <a:ext cx="7704000" cy="572700"/>
          </a:xfrm>
          <a:prstGeom prst="rect">
            <a:avLst/>
          </a:prstGeom>
        </p:spPr>
        <p:txBody>
          <a:bodyPr spcFirstLastPara="1" wrap="square" lIns="91425" tIns="91425" rIns="91425" bIns="91425" anchor="t" anchorCtr="0">
            <a:noAutofit/>
          </a:bodyPr>
          <a:lstStyle/>
          <a:p>
            <a:pPr lvl="0"/>
            <a:r>
              <a:rPr lang="en-ID"/>
              <a:t>Paradigma Pembelajaran</a:t>
            </a:r>
            <a:endParaRPr/>
          </a:p>
        </p:txBody>
      </p:sp>
      <p:sp>
        <p:nvSpPr>
          <p:cNvPr id="1819" name="Google Shape;1819;p45">
            <a:extLst>
              <a:ext uri="{FF2B5EF4-FFF2-40B4-BE49-F238E27FC236}">
                <a16:creationId xmlns:a16="http://schemas.microsoft.com/office/drawing/2014/main" id="{58CD03FE-600D-2BA5-96E1-01E7E0021787}"/>
              </a:ext>
            </a:extLst>
          </p:cNvPr>
          <p:cNvSpPr txBox="1">
            <a:spLocks noGrp="1"/>
          </p:cNvSpPr>
          <p:nvPr>
            <p:ph type="subTitle" idx="1"/>
          </p:nvPr>
        </p:nvSpPr>
        <p:spPr>
          <a:xfrm>
            <a:off x="1200900" y="1747648"/>
            <a:ext cx="6742200" cy="439200"/>
          </a:xfrm>
          <a:prstGeom prst="rect">
            <a:avLst/>
          </a:prstGeom>
        </p:spPr>
        <p:txBody>
          <a:bodyPr spcFirstLastPara="1" wrap="square" lIns="91425" tIns="91425" rIns="91425" bIns="91425" anchor="t" anchorCtr="0">
            <a:noAutofit/>
          </a:bodyPr>
          <a:lstStyle/>
          <a:p>
            <a:pPr marL="0" lvl="0" indent="0"/>
            <a:r>
              <a:rPr lang="en-ID"/>
              <a:t>Pelatihan menggunakan pasangan data input–target. Jaringan menyesuaikan bobot agar output mendekati target.</a:t>
            </a:r>
            <a:br>
              <a:rPr lang="en-ID"/>
            </a:br>
            <a:r>
              <a:rPr lang="en-ID" sz="1200" i="1"/>
              <a:t>(Contoh algoritma : Perceptron, Delta Rule, Backpropagation, LVQ, BAM, Hebb Rule)</a:t>
            </a:r>
            <a:endParaRPr sz="1200"/>
          </a:p>
        </p:txBody>
      </p:sp>
      <p:sp>
        <p:nvSpPr>
          <p:cNvPr id="1821" name="Google Shape;1821;p45">
            <a:extLst>
              <a:ext uri="{FF2B5EF4-FFF2-40B4-BE49-F238E27FC236}">
                <a16:creationId xmlns:a16="http://schemas.microsoft.com/office/drawing/2014/main" id="{25F29CD9-7064-7543-FB4B-51496EDEBB33}"/>
              </a:ext>
            </a:extLst>
          </p:cNvPr>
          <p:cNvSpPr txBox="1">
            <a:spLocks noGrp="1"/>
          </p:cNvSpPr>
          <p:nvPr>
            <p:ph type="subTitle" idx="3"/>
          </p:nvPr>
        </p:nvSpPr>
        <p:spPr>
          <a:xfrm>
            <a:off x="1200900" y="2977822"/>
            <a:ext cx="6742200" cy="439200"/>
          </a:xfrm>
          <a:prstGeom prst="rect">
            <a:avLst/>
          </a:prstGeom>
        </p:spPr>
        <p:txBody>
          <a:bodyPr spcFirstLastPara="1" wrap="square" lIns="91425" tIns="91425" rIns="91425" bIns="91425" anchor="t" anchorCtr="0">
            <a:noAutofit/>
          </a:bodyPr>
          <a:lstStyle/>
          <a:p>
            <a:pPr marL="0" lvl="0" indent="0"/>
            <a:r>
              <a:rPr lang="en-ID"/>
              <a:t>Tidak menggunakan target. Jaringan mengelompokkan data berdasarkan kemiripan pola.</a:t>
            </a:r>
            <a:br>
              <a:rPr lang="en-ID"/>
            </a:br>
            <a:r>
              <a:rPr lang="en-ID" sz="1200" i="1"/>
              <a:t>(Contoh: Jaringan Kohonen)</a:t>
            </a:r>
            <a:endParaRPr sz="1200" b="1"/>
          </a:p>
        </p:txBody>
      </p:sp>
      <p:sp>
        <p:nvSpPr>
          <p:cNvPr id="1822" name="Google Shape;1822;p45">
            <a:extLst>
              <a:ext uri="{FF2B5EF4-FFF2-40B4-BE49-F238E27FC236}">
                <a16:creationId xmlns:a16="http://schemas.microsoft.com/office/drawing/2014/main" id="{7D690913-CACD-3A17-C8A9-92C3CD30B1EE}"/>
              </a:ext>
            </a:extLst>
          </p:cNvPr>
          <p:cNvSpPr txBox="1">
            <a:spLocks noGrp="1"/>
          </p:cNvSpPr>
          <p:nvPr>
            <p:ph type="subTitle" idx="4"/>
          </p:nvPr>
        </p:nvSpPr>
        <p:spPr>
          <a:xfrm>
            <a:off x="1200900" y="1284996"/>
            <a:ext cx="6742200" cy="572700"/>
          </a:xfrm>
          <a:prstGeom prst="rect">
            <a:avLst/>
          </a:prstGeom>
        </p:spPr>
        <p:txBody>
          <a:bodyPr spcFirstLastPara="1" wrap="square" lIns="91425" tIns="91425" rIns="91425" bIns="91425" anchor="b" anchorCtr="0">
            <a:noAutofit/>
          </a:bodyPr>
          <a:lstStyle/>
          <a:p>
            <a:pPr marL="0" lvl="0" indent="0"/>
            <a:r>
              <a:rPr lang="en-ID"/>
              <a:t>Supervised Learning</a:t>
            </a:r>
            <a:endParaRPr/>
          </a:p>
        </p:txBody>
      </p:sp>
      <p:sp>
        <p:nvSpPr>
          <p:cNvPr id="1824" name="Google Shape;1824;p45">
            <a:extLst>
              <a:ext uri="{FF2B5EF4-FFF2-40B4-BE49-F238E27FC236}">
                <a16:creationId xmlns:a16="http://schemas.microsoft.com/office/drawing/2014/main" id="{23B12F6A-0D3D-660E-4260-2D5A9BC853E5}"/>
              </a:ext>
            </a:extLst>
          </p:cNvPr>
          <p:cNvSpPr txBox="1">
            <a:spLocks noGrp="1"/>
          </p:cNvSpPr>
          <p:nvPr>
            <p:ph type="subTitle" idx="6"/>
          </p:nvPr>
        </p:nvSpPr>
        <p:spPr>
          <a:xfrm>
            <a:off x="1200900" y="2483020"/>
            <a:ext cx="6742200" cy="572700"/>
          </a:xfrm>
          <a:prstGeom prst="rect">
            <a:avLst/>
          </a:prstGeom>
        </p:spPr>
        <p:txBody>
          <a:bodyPr spcFirstLastPara="1" wrap="square" lIns="91425" tIns="91425" rIns="91425" bIns="91425" anchor="b" anchorCtr="0">
            <a:noAutofit/>
          </a:bodyPr>
          <a:lstStyle/>
          <a:p>
            <a:pPr marL="0" lvl="0" indent="0"/>
            <a:r>
              <a:rPr lang="en-ID"/>
              <a:t>Unsupervised Learning</a:t>
            </a:r>
            <a:endParaRPr/>
          </a:p>
        </p:txBody>
      </p:sp>
      <p:sp>
        <p:nvSpPr>
          <p:cNvPr id="6" name="Google Shape;1498;p30">
            <a:extLst>
              <a:ext uri="{FF2B5EF4-FFF2-40B4-BE49-F238E27FC236}">
                <a16:creationId xmlns:a16="http://schemas.microsoft.com/office/drawing/2014/main" id="{85104994-259C-D1E9-E332-C3C326F2230B}"/>
              </a:ext>
            </a:extLst>
          </p:cNvPr>
          <p:cNvSpPr txBox="1">
            <a:spLocks/>
          </p:cNvSpPr>
          <p:nvPr/>
        </p:nvSpPr>
        <p:spPr>
          <a:xfrm>
            <a:off x="895666" y="3981792"/>
            <a:ext cx="735266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sz="1200"/>
              <a:t>Referensi :</a:t>
            </a:r>
          </a:p>
          <a:p>
            <a:pPr marL="0" indent="0"/>
            <a:r>
              <a:rPr lang="en-ID" sz="900"/>
              <a:t>Puspitaningrum, 2006. </a:t>
            </a:r>
            <a:r>
              <a:rPr lang="en-ID" sz="900" i="1"/>
              <a:t>Landasan Teori Jaringan Saraf Tiruan</a:t>
            </a:r>
            <a:r>
              <a:rPr lang="en-ID" sz="900"/>
              <a:t>. UIN Suska Riau — </a:t>
            </a:r>
            <a:r>
              <a:rPr lang="en-ID" sz="900">
                <a:hlinkClick r:id="rId3"/>
              </a:rPr>
              <a:t>https://repository.uin-suska.ac.id/2991/3/BAB%20II.pdf</a:t>
            </a:r>
            <a:endParaRPr lang="en-ID" sz="900"/>
          </a:p>
        </p:txBody>
      </p:sp>
    </p:spTree>
    <p:extLst>
      <p:ext uri="{BB962C8B-B14F-4D97-AF65-F5344CB8AC3E}">
        <p14:creationId xmlns:p14="http://schemas.microsoft.com/office/powerpoint/2010/main" val="317009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4"/>
          <p:cNvPicPr preferRelativeResize="0"/>
          <p:nvPr/>
        </p:nvPicPr>
        <p:blipFill rotWithShape="1">
          <a:blip r:embed="rId3">
            <a:alphaModFix/>
          </a:blip>
          <a:srcRect t="2511" b="6488"/>
          <a:stretch/>
        </p:blipFill>
        <p:spPr>
          <a:xfrm>
            <a:off x="6135400" y="1603183"/>
            <a:ext cx="2483400" cy="2483400"/>
          </a:xfrm>
          <a:prstGeom prst="ellipse">
            <a:avLst/>
          </a:prstGeom>
          <a:noFill/>
          <a:ln>
            <a:noFill/>
          </a:ln>
        </p:spPr>
      </p:pic>
      <p:sp>
        <p:nvSpPr>
          <p:cNvPr id="1811" name="Google Shape;1811;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ID"/>
              <a:t>Pengenalan Backpropagation</a:t>
            </a:r>
            <a:endParaRPr/>
          </a:p>
        </p:txBody>
      </p:sp>
      <p:sp>
        <p:nvSpPr>
          <p:cNvPr id="1812" name="Google Shape;1812;p44"/>
          <p:cNvSpPr txBox="1"/>
          <p:nvPr/>
        </p:nvSpPr>
        <p:spPr>
          <a:xfrm>
            <a:off x="713225" y="1101200"/>
            <a:ext cx="5340000" cy="665955"/>
          </a:xfrm>
          <a:prstGeom prst="rect">
            <a:avLst/>
          </a:prstGeom>
          <a:noFill/>
          <a:ln>
            <a:noFill/>
          </a:ln>
        </p:spPr>
        <p:txBody>
          <a:bodyPr spcFirstLastPara="1" wrap="square" lIns="91425" tIns="91425" rIns="91425" bIns="91425" anchor="t" anchorCtr="0">
            <a:noAutofit/>
          </a:bodyPr>
          <a:lstStyle/>
          <a:p>
            <a:pPr lvl="0">
              <a:lnSpc>
                <a:spcPct val="115000"/>
              </a:lnSpc>
            </a:pPr>
            <a:r>
              <a:rPr lang="en-ID"/>
              <a:t>Backpropagation adalah metode pembelajaran </a:t>
            </a:r>
            <a:r>
              <a:rPr lang="en-ID" b="1"/>
              <a:t>supervised</a:t>
            </a:r>
            <a:r>
              <a:rPr lang="en-ID"/>
              <a:t> yang digunakan untuk mengurangi error pada keluaran jaringan.</a:t>
            </a:r>
            <a:endParaRPr b="1">
              <a:solidFill>
                <a:schemeClr val="dk1"/>
              </a:solidFill>
              <a:latin typeface="Mulish"/>
              <a:ea typeface="Mulish"/>
              <a:cs typeface="Mulish"/>
              <a:sym typeface="Mulish"/>
            </a:endParaRPr>
          </a:p>
        </p:txBody>
      </p:sp>
      <p:sp>
        <p:nvSpPr>
          <p:cNvPr id="1813" name="Google Shape;1813;p44"/>
          <p:cNvSpPr txBox="1"/>
          <p:nvPr/>
        </p:nvSpPr>
        <p:spPr>
          <a:xfrm>
            <a:off x="713225" y="1964830"/>
            <a:ext cx="5340000" cy="1631125"/>
          </a:xfrm>
          <a:prstGeom prst="rect">
            <a:avLst/>
          </a:prstGeom>
          <a:noFill/>
          <a:ln>
            <a:noFill/>
          </a:ln>
        </p:spPr>
        <p:txBody>
          <a:bodyPr spcFirstLastPara="1" wrap="square" lIns="91425" tIns="91425" rIns="91425" bIns="91425" anchor="t" anchorCtr="0">
            <a:noAutofit/>
          </a:bodyPr>
          <a:lstStyle/>
          <a:p>
            <a:pPr marL="274320" lvl="0" indent="-180340" algn="l" rtl="0">
              <a:lnSpc>
                <a:spcPct val="115000"/>
              </a:lnSpc>
              <a:spcBef>
                <a:spcPts val="0"/>
              </a:spcBef>
              <a:spcAft>
                <a:spcPts val="0"/>
              </a:spcAft>
              <a:buClr>
                <a:schemeClr val="dk1"/>
              </a:buClr>
              <a:buSzPts val="1400"/>
              <a:buFont typeface="Lato"/>
              <a:buAutoNum type="arabicPeriod"/>
            </a:pPr>
            <a:r>
              <a:rPr lang="en-ID" b="1">
                <a:solidFill>
                  <a:schemeClr val="dk1"/>
                </a:solidFill>
                <a:latin typeface="Mulish"/>
                <a:ea typeface="Mulish"/>
                <a:cs typeface="Mulish"/>
                <a:sym typeface="Mulish"/>
              </a:rPr>
              <a:t>Menggunakan pendekatan </a:t>
            </a:r>
            <a:r>
              <a:rPr lang="en-ID">
                <a:solidFill>
                  <a:schemeClr val="dk1"/>
                </a:solidFill>
                <a:latin typeface="Mulish"/>
                <a:ea typeface="Mulish"/>
                <a:cs typeface="Mulish"/>
                <a:sym typeface="Mulish"/>
              </a:rPr>
              <a:t>gradient descent untuk menyesuaikan bobot dan bias.</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ID" b="1">
                <a:solidFill>
                  <a:schemeClr val="dk1"/>
                </a:solidFill>
                <a:latin typeface="Mulish"/>
                <a:ea typeface="Mulish"/>
                <a:cs typeface="Mulish"/>
                <a:sym typeface="Mulish"/>
              </a:rPr>
              <a:t>Digunakan pada Multi Layer Perceptron (MLP) </a:t>
            </a:r>
            <a:r>
              <a:rPr lang="en-ID">
                <a:solidFill>
                  <a:schemeClr val="dk1"/>
                </a:solidFill>
                <a:latin typeface="Mulish"/>
                <a:ea typeface="Mulish"/>
                <a:cs typeface="Mulish"/>
                <a:sym typeface="Mulish"/>
              </a:rPr>
              <a:t>dengan satu atau lebih hidden layer.</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ID" b="1">
                <a:solidFill>
                  <a:schemeClr val="dk1"/>
                </a:solidFill>
                <a:latin typeface="Mulish"/>
                <a:ea typeface="Mulish"/>
                <a:cs typeface="Mulish"/>
                <a:sym typeface="Mulish"/>
              </a:rPr>
              <a:t>Tujuan utamanya </a:t>
            </a:r>
            <a:r>
              <a:rPr lang="en-ID">
                <a:solidFill>
                  <a:schemeClr val="dk1"/>
                </a:solidFill>
                <a:latin typeface="Mulish"/>
                <a:ea typeface="Mulish"/>
                <a:cs typeface="Mulish"/>
                <a:sym typeface="Mulish"/>
              </a:rPr>
              <a:t>adalah membuat output jaringan semakin mendekati target.</a:t>
            </a:r>
            <a:endParaRPr>
              <a:solidFill>
                <a:schemeClr val="dk1"/>
              </a:solidFill>
              <a:latin typeface="Mulish"/>
              <a:ea typeface="Mulish"/>
              <a:cs typeface="Mulish"/>
              <a:sym typeface="Mulish"/>
            </a:endParaRPr>
          </a:p>
        </p:txBody>
      </p:sp>
      <p:sp>
        <p:nvSpPr>
          <p:cNvPr id="2" name="Google Shape;1498;p30">
            <a:extLst>
              <a:ext uri="{FF2B5EF4-FFF2-40B4-BE49-F238E27FC236}">
                <a16:creationId xmlns:a16="http://schemas.microsoft.com/office/drawing/2014/main" id="{53E0983B-FDA2-1E4A-D745-2DA825E83183}"/>
              </a:ext>
            </a:extLst>
          </p:cNvPr>
          <p:cNvSpPr txBox="1">
            <a:spLocks/>
          </p:cNvSpPr>
          <p:nvPr/>
        </p:nvSpPr>
        <p:spPr>
          <a:xfrm>
            <a:off x="713226" y="3711558"/>
            <a:ext cx="55026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sz="1200"/>
              <a:t>Referensi :</a:t>
            </a:r>
          </a:p>
          <a:p>
            <a:pPr marL="0" indent="0"/>
            <a:r>
              <a:rPr lang="en-ID" sz="900"/>
              <a:t>Puspitaningrum, 2006. </a:t>
            </a:r>
            <a:r>
              <a:rPr lang="en-ID" sz="900" i="1"/>
              <a:t>Landasan Teori Jaringan Saraf Tiruan</a:t>
            </a:r>
            <a:r>
              <a:rPr lang="en-ID" sz="900"/>
              <a:t>. UIN Suska Riau — </a:t>
            </a:r>
            <a:r>
              <a:rPr lang="en-ID" sz="900">
                <a:hlinkClick r:id="rId4"/>
              </a:rPr>
              <a:t>https://repository.uin-suska.ac.id/2991/3/BAB%20II.pdf</a:t>
            </a:r>
            <a:endParaRPr lang="en-ID"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8"/>
          <p:cNvSpPr/>
          <p:nvPr/>
        </p:nvSpPr>
        <p:spPr>
          <a:xfrm>
            <a:off x="6587075" y="12248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2" name="Google Shape;1702;p38"/>
          <p:cNvSpPr/>
          <p:nvPr/>
        </p:nvSpPr>
        <p:spPr>
          <a:xfrm>
            <a:off x="3963950" y="12248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3" name="Google Shape;1703;p38"/>
          <p:cNvSpPr/>
          <p:nvPr/>
        </p:nvSpPr>
        <p:spPr>
          <a:xfrm>
            <a:off x="1340825" y="12248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4" name="Google Shape;1704;p38"/>
          <p:cNvSpPr txBox="1">
            <a:spLocks noGrp="1"/>
          </p:cNvSpPr>
          <p:nvPr>
            <p:ph type="title"/>
          </p:nvPr>
        </p:nvSpPr>
        <p:spPr>
          <a:xfrm>
            <a:off x="720000" y="381525"/>
            <a:ext cx="7704000" cy="572700"/>
          </a:xfrm>
          <a:prstGeom prst="rect">
            <a:avLst/>
          </a:prstGeom>
        </p:spPr>
        <p:txBody>
          <a:bodyPr spcFirstLastPara="1" wrap="square" lIns="91425" tIns="91425" rIns="91425" bIns="91425" anchor="t" anchorCtr="0">
            <a:noAutofit/>
          </a:bodyPr>
          <a:lstStyle/>
          <a:p>
            <a:pPr lvl="0" algn="ctr"/>
            <a:r>
              <a:rPr lang="en-ID"/>
              <a:t>Tahapan Backpropagation</a:t>
            </a:r>
            <a:endParaRPr/>
          </a:p>
        </p:txBody>
      </p:sp>
      <p:sp>
        <p:nvSpPr>
          <p:cNvPr id="1705" name="Google Shape;1705;p38"/>
          <p:cNvSpPr txBox="1"/>
          <p:nvPr/>
        </p:nvSpPr>
        <p:spPr>
          <a:xfrm>
            <a:off x="759875" y="30449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100">
                <a:solidFill>
                  <a:schemeClr val="dk1"/>
                </a:solidFill>
                <a:latin typeface="Mulish"/>
                <a:ea typeface="Mulish"/>
                <a:cs typeface="Mulish"/>
                <a:sym typeface="Mulish"/>
              </a:rPr>
              <a:t>Data input dimasukkan ke jaringan, dihitung melalui lapisan-lapisan, dan menghasilkan output.</a:t>
            </a:r>
            <a:endParaRPr sz="1100">
              <a:solidFill>
                <a:schemeClr val="dk1"/>
              </a:solidFill>
              <a:latin typeface="Mulish"/>
              <a:ea typeface="Mulish"/>
              <a:cs typeface="Mulish"/>
              <a:sym typeface="Mulish"/>
            </a:endParaRPr>
          </a:p>
        </p:txBody>
      </p:sp>
      <p:sp>
        <p:nvSpPr>
          <p:cNvPr id="1706" name="Google Shape;1706;p38"/>
          <p:cNvSpPr txBox="1"/>
          <p:nvPr/>
        </p:nvSpPr>
        <p:spPr>
          <a:xfrm>
            <a:off x="571981" y="2688856"/>
            <a:ext cx="2753887"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ID" sz="1800" b="1">
                <a:solidFill>
                  <a:schemeClr val="dk1"/>
                </a:solidFill>
                <a:latin typeface="Albert Sans"/>
                <a:ea typeface="Albert Sans"/>
                <a:cs typeface="Albert Sans"/>
                <a:sym typeface="Albert Sans"/>
              </a:rPr>
              <a:t>Forward Propagation</a:t>
            </a:r>
            <a:endParaRPr sz="1800" b="1">
              <a:solidFill>
                <a:schemeClr val="dk1"/>
              </a:solidFill>
              <a:latin typeface="Albert Sans"/>
              <a:ea typeface="Albert Sans"/>
              <a:cs typeface="Albert Sans"/>
              <a:sym typeface="Albert Sans"/>
            </a:endParaRPr>
          </a:p>
        </p:txBody>
      </p:sp>
      <p:sp>
        <p:nvSpPr>
          <p:cNvPr id="1707" name="Google Shape;1707;p38"/>
          <p:cNvSpPr txBox="1"/>
          <p:nvPr/>
        </p:nvSpPr>
        <p:spPr>
          <a:xfrm>
            <a:off x="3382950" y="30449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sv-SE" sz="1100">
                <a:solidFill>
                  <a:schemeClr val="dk1"/>
                </a:solidFill>
                <a:latin typeface="Mulish"/>
                <a:ea typeface="Mulish"/>
                <a:cs typeface="Mulish"/>
                <a:sym typeface="Mulish"/>
              </a:rPr>
              <a:t>Output dibandingkan dengan target, error dihitung, lalu error disebarkan kembali ke lapisan sebelumnya.</a:t>
            </a:r>
            <a:endParaRPr sz="1100">
              <a:solidFill>
                <a:schemeClr val="dk1"/>
              </a:solidFill>
              <a:latin typeface="Mulish"/>
              <a:ea typeface="Mulish"/>
              <a:cs typeface="Mulish"/>
              <a:sym typeface="Mulish"/>
            </a:endParaRPr>
          </a:p>
        </p:txBody>
      </p:sp>
      <p:sp>
        <p:nvSpPr>
          <p:cNvPr id="1708" name="Google Shape;1708;p38"/>
          <p:cNvSpPr txBox="1"/>
          <p:nvPr/>
        </p:nvSpPr>
        <p:spPr>
          <a:xfrm>
            <a:off x="3124720" y="2683713"/>
            <a:ext cx="289456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ID" sz="1800" b="1">
                <a:solidFill>
                  <a:schemeClr val="dk1"/>
                </a:solidFill>
                <a:latin typeface="Albert Sans"/>
                <a:ea typeface="Albert Sans"/>
                <a:cs typeface="Albert Sans"/>
                <a:sym typeface="Albert Sans"/>
              </a:rPr>
              <a:t>Backward Propagation</a:t>
            </a:r>
            <a:endParaRPr sz="1800" b="1">
              <a:solidFill>
                <a:schemeClr val="dk1"/>
              </a:solidFill>
              <a:latin typeface="Albert Sans"/>
              <a:ea typeface="Albert Sans"/>
              <a:cs typeface="Albert Sans"/>
              <a:sym typeface="Albert Sans"/>
            </a:endParaRPr>
          </a:p>
        </p:txBody>
      </p:sp>
      <p:sp>
        <p:nvSpPr>
          <p:cNvPr id="1709" name="Google Shape;1709;p38"/>
          <p:cNvSpPr txBox="1"/>
          <p:nvPr/>
        </p:nvSpPr>
        <p:spPr>
          <a:xfrm>
            <a:off x="6132777" y="3044975"/>
            <a:ext cx="2119895"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100">
                <a:solidFill>
                  <a:schemeClr val="dk1"/>
                </a:solidFill>
                <a:latin typeface="Mulish"/>
                <a:ea typeface="Mulish"/>
                <a:cs typeface="Mulish"/>
                <a:sym typeface="Mulish"/>
              </a:rPr>
              <a:t>Bobot dan bias disesuaikan menggunakan hasil perhitungan error agar keluaran di iterasi berikutnya menjadi lebih akurat.</a:t>
            </a:r>
            <a:endParaRPr sz="1100">
              <a:solidFill>
                <a:schemeClr val="dk1"/>
              </a:solidFill>
              <a:latin typeface="Mulish"/>
              <a:ea typeface="Mulish"/>
              <a:cs typeface="Mulish"/>
              <a:sym typeface="Mulish"/>
            </a:endParaRPr>
          </a:p>
        </p:txBody>
      </p:sp>
      <p:sp>
        <p:nvSpPr>
          <p:cNvPr id="1710" name="Google Shape;1710;p38"/>
          <p:cNvSpPr txBox="1"/>
          <p:nvPr/>
        </p:nvSpPr>
        <p:spPr>
          <a:xfrm>
            <a:off x="5983749" y="2678570"/>
            <a:ext cx="241795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ID" sz="1800" b="1">
                <a:solidFill>
                  <a:schemeClr val="dk1"/>
                </a:solidFill>
                <a:latin typeface="Albert Sans"/>
                <a:ea typeface="Albert Sans"/>
                <a:cs typeface="Albert Sans"/>
                <a:sym typeface="Albert Sans"/>
              </a:rPr>
              <a:t>Update Bobot &amp; Bias</a:t>
            </a:r>
            <a:endParaRPr sz="1800" b="1">
              <a:solidFill>
                <a:schemeClr val="dk1"/>
              </a:solidFill>
              <a:latin typeface="Albert Sans"/>
              <a:ea typeface="Albert Sans"/>
              <a:cs typeface="Albert Sans"/>
              <a:sym typeface="Albert Sans"/>
            </a:endParaRPr>
          </a:p>
        </p:txBody>
      </p:sp>
      <p:sp>
        <p:nvSpPr>
          <p:cNvPr id="1711" name="Google Shape;1711;p38"/>
          <p:cNvSpPr/>
          <p:nvPr/>
        </p:nvSpPr>
        <p:spPr>
          <a:xfrm flipH="1">
            <a:off x="1250102" y="1134038"/>
            <a:ext cx="1397700" cy="1397700"/>
          </a:xfrm>
          <a:prstGeom prst="blockArc">
            <a:avLst>
              <a:gd name="adj1" fmla="val 1079811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flipH="1">
            <a:off x="3873202" y="1134038"/>
            <a:ext cx="1397700" cy="1397700"/>
          </a:xfrm>
          <a:prstGeom prst="blockArc">
            <a:avLst>
              <a:gd name="adj1" fmla="val 540064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flipH="1">
            <a:off x="6496302" y="1134088"/>
            <a:ext cx="1397700" cy="1397700"/>
          </a:xfrm>
          <a:prstGeom prst="blockArc">
            <a:avLst>
              <a:gd name="adj1" fmla="val 16264956"/>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txBox="1"/>
          <p:nvPr/>
        </p:nvSpPr>
        <p:spPr>
          <a:xfrm>
            <a:off x="4063663" y="16295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50%</a:t>
            </a:r>
            <a:endParaRPr sz="2400" b="1">
              <a:solidFill>
                <a:schemeClr val="dk1"/>
              </a:solidFill>
              <a:latin typeface="Albert Sans"/>
              <a:ea typeface="Albert Sans"/>
              <a:cs typeface="Albert Sans"/>
              <a:sym typeface="Albert Sans"/>
            </a:endParaRPr>
          </a:p>
        </p:txBody>
      </p:sp>
      <p:sp>
        <p:nvSpPr>
          <p:cNvPr id="1715" name="Google Shape;1715;p38"/>
          <p:cNvSpPr txBox="1"/>
          <p:nvPr/>
        </p:nvSpPr>
        <p:spPr>
          <a:xfrm>
            <a:off x="6684375" y="16295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100%</a:t>
            </a:r>
            <a:endParaRPr sz="2400" b="1">
              <a:solidFill>
                <a:schemeClr val="dk1"/>
              </a:solidFill>
              <a:latin typeface="Albert Sans"/>
              <a:ea typeface="Albert Sans"/>
              <a:cs typeface="Albert Sans"/>
              <a:sym typeface="Albert Sans"/>
            </a:endParaRPr>
          </a:p>
        </p:txBody>
      </p:sp>
      <p:sp>
        <p:nvSpPr>
          <p:cNvPr id="1716" name="Google Shape;1716;p38"/>
          <p:cNvSpPr txBox="1"/>
          <p:nvPr/>
        </p:nvSpPr>
        <p:spPr>
          <a:xfrm>
            <a:off x="1442913" y="16295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25%</a:t>
            </a:r>
            <a:endParaRPr sz="2400" b="1">
              <a:solidFill>
                <a:schemeClr val="dk1"/>
              </a:solidFill>
              <a:latin typeface="Albert Sans"/>
              <a:ea typeface="Albert Sans"/>
              <a:cs typeface="Albert Sans"/>
              <a:sym typeface="Albert Sans"/>
            </a:endParaRPr>
          </a:p>
        </p:txBody>
      </p:sp>
      <p:sp>
        <p:nvSpPr>
          <p:cNvPr id="2" name="Google Shape;1498;p30">
            <a:extLst>
              <a:ext uri="{FF2B5EF4-FFF2-40B4-BE49-F238E27FC236}">
                <a16:creationId xmlns:a16="http://schemas.microsoft.com/office/drawing/2014/main" id="{AC3E7ACF-552A-8DAB-A69F-BA4B4BAEC137}"/>
              </a:ext>
            </a:extLst>
          </p:cNvPr>
          <p:cNvSpPr txBox="1">
            <a:spLocks/>
          </p:cNvSpPr>
          <p:nvPr/>
        </p:nvSpPr>
        <p:spPr>
          <a:xfrm>
            <a:off x="759875" y="4165358"/>
            <a:ext cx="55026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sz="1200"/>
              <a:t>Referensi :</a:t>
            </a:r>
          </a:p>
          <a:p>
            <a:pPr marL="0" indent="0"/>
            <a:r>
              <a:rPr lang="en-ID" sz="900"/>
              <a:t>Puspitaningrum, 2006. </a:t>
            </a:r>
            <a:r>
              <a:rPr lang="en-ID" sz="900" i="1"/>
              <a:t>Landasan Teori Jaringan Saraf Tiruan</a:t>
            </a:r>
            <a:r>
              <a:rPr lang="en-ID" sz="900"/>
              <a:t>. UIN Suska Riau — </a:t>
            </a:r>
            <a:r>
              <a:rPr lang="en-ID" sz="900">
                <a:hlinkClick r:id="rId3"/>
              </a:rPr>
              <a:t>https://repository.uin-suska.ac.id/2991/3/BAB%20II.pdf</a:t>
            </a:r>
            <a:endParaRPr lang="en-ID"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6">
          <a:extLst>
            <a:ext uri="{FF2B5EF4-FFF2-40B4-BE49-F238E27FC236}">
              <a16:creationId xmlns:a16="http://schemas.microsoft.com/office/drawing/2014/main" id="{CD828E3F-C1D7-06E7-3ACE-28AD3B377EB8}"/>
            </a:ext>
          </a:extLst>
        </p:cNvPr>
        <p:cNvGrpSpPr/>
        <p:nvPr/>
      </p:nvGrpSpPr>
      <p:grpSpPr>
        <a:xfrm>
          <a:off x="0" y="0"/>
          <a:ext cx="0" cy="0"/>
          <a:chOff x="0" y="0"/>
          <a:chExt cx="0" cy="0"/>
        </a:xfrm>
      </p:grpSpPr>
      <p:sp>
        <p:nvSpPr>
          <p:cNvPr id="1497" name="Google Shape;1497;p30">
            <a:extLst>
              <a:ext uri="{FF2B5EF4-FFF2-40B4-BE49-F238E27FC236}">
                <a16:creationId xmlns:a16="http://schemas.microsoft.com/office/drawing/2014/main" id="{44FD87F3-8565-C100-6197-DC11F2EA4F3F}"/>
              </a:ext>
            </a:extLst>
          </p:cNvPr>
          <p:cNvSpPr txBox="1">
            <a:spLocks noGrp="1"/>
          </p:cNvSpPr>
          <p:nvPr>
            <p:ph type="title"/>
          </p:nvPr>
        </p:nvSpPr>
        <p:spPr>
          <a:xfrm>
            <a:off x="720000" y="671053"/>
            <a:ext cx="4930787" cy="572700"/>
          </a:xfrm>
          <a:prstGeom prst="rect">
            <a:avLst/>
          </a:prstGeom>
        </p:spPr>
        <p:txBody>
          <a:bodyPr spcFirstLastPara="1" wrap="square" lIns="91425" tIns="91425" rIns="91425" bIns="91425" anchor="t" anchorCtr="0">
            <a:noAutofit/>
          </a:bodyPr>
          <a:lstStyle/>
          <a:p>
            <a:pPr lvl="0"/>
            <a:r>
              <a:rPr lang="en-ID"/>
              <a:t>Fungsi Aktivasi </a:t>
            </a:r>
            <a:endParaRPr/>
          </a:p>
        </p:txBody>
      </p:sp>
      <p:sp>
        <p:nvSpPr>
          <p:cNvPr id="1498" name="Google Shape;1498;p30">
            <a:extLst>
              <a:ext uri="{FF2B5EF4-FFF2-40B4-BE49-F238E27FC236}">
                <a16:creationId xmlns:a16="http://schemas.microsoft.com/office/drawing/2014/main" id="{50DEF4F0-2989-EFAA-D9F4-033984F040A6}"/>
              </a:ext>
            </a:extLst>
          </p:cNvPr>
          <p:cNvSpPr txBox="1">
            <a:spLocks noGrp="1"/>
          </p:cNvSpPr>
          <p:nvPr>
            <p:ph type="subTitle" idx="1"/>
          </p:nvPr>
        </p:nvSpPr>
        <p:spPr>
          <a:xfrm>
            <a:off x="720000" y="3210668"/>
            <a:ext cx="5958203" cy="678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Referensi :</a:t>
            </a:r>
          </a:p>
          <a:p>
            <a:pPr marL="0" indent="0"/>
            <a:r>
              <a:rPr lang="en-ID" sz="900"/>
              <a:t>Puspitaningrum, 2006. </a:t>
            </a:r>
            <a:r>
              <a:rPr lang="en-ID" sz="900" i="1"/>
              <a:t>Landasan Teori Jaringan Saraf Tiruan</a:t>
            </a:r>
            <a:r>
              <a:rPr lang="en-ID" sz="900"/>
              <a:t>. UIN Suska Riau — </a:t>
            </a:r>
            <a:r>
              <a:rPr lang="en-ID" sz="900">
                <a:hlinkClick r:id="rId3"/>
              </a:rPr>
              <a:t>https://repository.uin-suska.ac.id/2991/3/BAB%20II.pdf</a:t>
            </a:r>
            <a:endParaRPr lang="en-ID" sz="900"/>
          </a:p>
          <a:p>
            <a:pPr marL="0" lvl="0" indent="0"/>
            <a:endParaRPr lang="en-US" sz="900"/>
          </a:p>
        </p:txBody>
      </p:sp>
      <p:sp>
        <p:nvSpPr>
          <p:cNvPr id="1499" name="Google Shape;1499;p30">
            <a:extLst>
              <a:ext uri="{FF2B5EF4-FFF2-40B4-BE49-F238E27FC236}">
                <a16:creationId xmlns:a16="http://schemas.microsoft.com/office/drawing/2014/main" id="{6F58B243-6F2C-BF8B-55BE-B0E5F9A52051}"/>
              </a:ext>
            </a:extLst>
          </p:cNvPr>
          <p:cNvSpPr txBox="1">
            <a:spLocks noGrp="1"/>
          </p:cNvSpPr>
          <p:nvPr>
            <p:ph type="subTitle" idx="2"/>
          </p:nvPr>
        </p:nvSpPr>
        <p:spPr>
          <a:xfrm>
            <a:off x="730274" y="1421833"/>
            <a:ext cx="5310931" cy="1497149"/>
          </a:xfrm>
          <a:prstGeom prst="rect">
            <a:avLst/>
          </a:prstGeom>
        </p:spPr>
        <p:txBody>
          <a:bodyPr spcFirstLastPara="1" wrap="square" lIns="91425" tIns="91425" rIns="91425" bIns="91425" anchor="t" anchorCtr="0">
            <a:noAutofit/>
          </a:bodyPr>
          <a:lstStyle/>
          <a:p>
            <a:pPr marL="0" lvl="0" indent="0"/>
            <a:r>
              <a:rPr lang="en-ID"/>
              <a:t>Fungsi aktivasi memberikan sifat non-linear pada JST sehingga jaringan dapat mempelajari pola yang kompleks. Pada backpropagation, fungsi yang umum digunakan adalah sigmoid, yang menghasilkan nilai output antara 0 hingga 1.</a:t>
            </a:r>
            <a:endParaRPr/>
          </a:p>
        </p:txBody>
      </p:sp>
      <p:pic>
        <p:nvPicPr>
          <p:cNvPr id="1026" name="Picture 2">
            <a:extLst>
              <a:ext uri="{FF2B5EF4-FFF2-40B4-BE49-F238E27FC236}">
                <a16:creationId xmlns:a16="http://schemas.microsoft.com/office/drawing/2014/main" id="{3B060A00-F5E1-602A-F577-AEDD869C703D}"/>
              </a:ext>
            </a:extLst>
          </p:cNvPr>
          <p:cNvPicPr>
            <a:picLocks noChangeAspect="1" noChangeArrowheads="1"/>
          </p:cNvPicPr>
          <p:nvPr/>
        </p:nvPicPr>
        <p:blipFill>
          <a:blip r:embed="rId4"/>
          <a:srcRect l="11157" r="11157"/>
          <a:stretch/>
        </p:blipFill>
        <p:spPr bwMode="auto">
          <a:xfrm>
            <a:off x="6041205" y="731375"/>
            <a:ext cx="2681557" cy="315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14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79E3-D561-EAB5-FD4C-4CF26ABD6975}"/>
              </a:ext>
            </a:extLst>
          </p:cNvPr>
          <p:cNvSpPr>
            <a:spLocks noGrp="1"/>
          </p:cNvSpPr>
          <p:nvPr>
            <p:ph type="title"/>
          </p:nvPr>
        </p:nvSpPr>
        <p:spPr>
          <a:xfrm>
            <a:off x="720000" y="1147154"/>
            <a:ext cx="7704000" cy="572700"/>
          </a:xfrm>
        </p:spPr>
        <p:txBody>
          <a:bodyPr/>
          <a:lstStyle/>
          <a:p>
            <a:r>
              <a:rPr lang="en-ID" dirty="0"/>
              <a:t>CONTOH SOAL</a:t>
            </a:r>
            <a:br>
              <a:rPr lang="en-ID" dirty="0"/>
            </a:br>
            <a:endParaRPr lang="en-US" dirty="0"/>
          </a:p>
        </p:txBody>
      </p:sp>
      <p:sp>
        <p:nvSpPr>
          <p:cNvPr id="4" name="Subtitle 3">
            <a:extLst>
              <a:ext uri="{FF2B5EF4-FFF2-40B4-BE49-F238E27FC236}">
                <a16:creationId xmlns:a16="http://schemas.microsoft.com/office/drawing/2014/main" id="{ED6C0123-B6CB-4F7B-0FA7-3AE107DA04E7}"/>
              </a:ext>
            </a:extLst>
          </p:cNvPr>
          <p:cNvSpPr>
            <a:spLocks noGrp="1"/>
          </p:cNvSpPr>
          <p:nvPr>
            <p:ph type="subTitle" idx="2"/>
          </p:nvPr>
        </p:nvSpPr>
        <p:spPr>
          <a:xfrm>
            <a:off x="244929" y="1820635"/>
            <a:ext cx="8033657" cy="2360989"/>
          </a:xfrm>
        </p:spPr>
        <p:txBody>
          <a:bodyPr/>
          <a:lstStyle/>
          <a:p>
            <a:pPr algn="just"/>
            <a:r>
              <a:rPr lang="en-ID" dirty="0"/>
              <a:t>	</a:t>
            </a:r>
            <a:r>
              <a:rPr lang="en-ID" dirty="0" err="1"/>
              <a:t>Gunakan</a:t>
            </a:r>
            <a:r>
              <a:rPr lang="en-ID" dirty="0"/>
              <a:t> backpropagation </a:t>
            </a:r>
            <a:r>
              <a:rPr lang="en-ID" dirty="0" err="1"/>
              <a:t>dengan</a:t>
            </a:r>
            <a:r>
              <a:rPr lang="en-ID" dirty="0"/>
              <a:t> </a:t>
            </a:r>
            <a:r>
              <a:rPr lang="en-ID" dirty="0" err="1"/>
              <a:t>sebuah</a:t>
            </a:r>
            <a:r>
              <a:rPr lang="en-ID" dirty="0"/>
              <a:t> layer </a:t>
            </a:r>
            <a:r>
              <a:rPr lang="en-ID" dirty="0" err="1"/>
              <a:t>tersembunyi</a:t>
            </a:r>
            <a:r>
              <a:rPr lang="en-ID" dirty="0"/>
              <a:t> (</a:t>
            </a:r>
            <a:r>
              <a:rPr lang="en-ID" dirty="0" err="1"/>
              <a:t>dengan</a:t>
            </a:r>
            <a:r>
              <a:rPr lang="en-ID" dirty="0"/>
              <a:t> 3 unit), </a:t>
            </a:r>
            <a:r>
              <a:rPr lang="en-ID" dirty="0" err="1"/>
              <a:t>untuk</a:t>
            </a:r>
            <a:r>
              <a:rPr lang="en-ID" dirty="0"/>
              <a:t> </a:t>
            </a:r>
            <a:r>
              <a:rPr lang="en-ID" dirty="0" err="1"/>
              <a:t>mengenali</a:t>
            </a:r>
            <a:r>
              <a:rPr lang="en-ID" dirty="0"/>
              <a:t> </a:t>
            </a:r>
            <a:r>
              <a:rPr lang="en-ID" dirty="0" err="1"/>
              <a:t>fungsi</a:t>
            </a:r>
            <a:r>
              <a:rPr lang="en-ID" dirty="0"/>
              <a:t> </a:t>
            </a:r>
            <a:r>
              <a:rPr lang="en-ID" dirty="0" err="1"/>
              <a:t>logika</a:t>
            </a:r>
            <a:r>
              <a:rPr lang="en-ID" dirty="0"/>
              <a:t> XOR </a:t>
            </a:r>
            <a:r>
              <a:rPr lang="en-ID" dirty="0" err="1"/>
              <a:t>dengan</a:t>
            </a:r>
            <a:r>
              <a:rPr lang="en-ID" dirty="0"/>
              <a:t> 2 </a:t>
            </a:r>
            <a:r>
              <a:rPr lang="en-ID" dirty="0" err="1"/>
              <a:t>masukan</a:t>
            </a:r>
            <a:r>
              <a:rPr lang="en-ID" dirty="0"/>
              <a:t> X1 dan X2. </a:t>
            </a:r>
            <a:r>
              <a:rPr lang="en-ID" dirty="0" err="1"/>
              <a:t>Buatlah</a:t>
            </a:r>
            <a:r>
              <a:rPr lang="en-ID" dirty="0"/>
              <a:t> </a:t>
            </a:r>
            <a:r>
              <a:rPr lang="en-ID" dirty="0" err="1"/>
              <a:t>iterasi</a:t>
            </a:r>
            <a:r>
              <a:rPr lang="en-ID" dirty="0"/>
              <a:t> </a:t>
            </a:r>
            <a:r>
              <a:rPr lang="en-ID" dirty="0" err="1"/>
              <a:t>untuk</a:t>
            </a:r>
            <a:r>
              <a:rPr lang="en-ID" dirty="0"/>
              <a:t> </a:t>
            </a:r>
            <a:r>
              <a:rPr lang="en-ID" dirty="0" err="1"/>
              <a:t>menghitung</a:t>
            </a:r>
            <a:r>
              <a:rPr lang="en-ID" dirty="0"/>
              <a:t> </a:t>
            </a:r>
            <a:r>
              <a:rPr lang="en-ID" dirty="0" err="1"/>
              <a:t>bobot</a:t>
            </a:r>
            <a:r>
              <a:rPr lang="en-ID" dirty="0"/>
              <a:t> </a:t>
            </a:r>
            <a:r>
              <a:rPr lang="en-ID" dirty="0" err="1"/>
              <a:t>jaringan</a:t>
            </a:r>
            <a:r>
              <a:rPr lang="en-ID" dirty="0"/>
              <a:t> </a:t>
            </a:r>
            <a:r>
              <a:rPr lang="en-ID" dirty="0" err="1"/>
              <a:t>untuk</a:t>
            </a:r>
            <a:r>
              <a:rPr lang="en-ID" dirty="0"/>
              <a:t> </a:t>
            </a:r>
            <a:r>
              <a:rPr lang="en-ID" dirty="0" err="1"/>
              <a:t>pola</a:t>
            </a:r>
            <a:r>
              <a:rPr lang="en-ID" dirty="0"/>
              <a:t> </a:t>
            </a:r>
            <a:r>
              <a:rPr lang="en-ID" dirty="0" err="1"/>
              <a:t>pertama</a:t>
            </a:r>
            <a:r>
              <a:rPr lang="en-ID" dirty="0"/>
              <a:t> (X1=1, X2=1 dan t=0). </a:t>
            </a:r>
            <a:r>
              <a:rPr lang="en-ID" dirty="0" err="1"/>
              <a:t>Gunakan</a:t>
            </a:r>
            <a:r>
              <a:rPr lang="en-ID" dirty="0"/>
              <a:t> </a:t>
            </a:r>
            <a:r>
              <a:rPr lang="en-ID" dirty="0" err="1"/>
              <a:t>laju</a:t>
            </a:r>
            <a:r>
              <a:rPr lang="en-ID" dirty="0"/>
              <a:t> </a:t>
            </a:r>
            <a:r>
              <a:rPr lang="en-ID" dirty="0" err="1"/>
              <a:t>pemahaman</a:t>
            </a:r>
            <a:r>
              <a:rPr lang="en-ID" dirty="0"/>
              <a:t> </a:t>
            </a:r>
            <a:r>
              <a:rPr lang="el-GR" dirty="0"/>
              <a:t>α=0.2.</a:t>
            </a:r>
          </a:p>
          <a:p>
            <a:pPr algn="just"/>
            <a:endParaRPr lang="en-US" dirty="0"/>
          </a:p>
        </p:txBody>
      </p:sp>
      <p:sp>
        <p:nvSpPr>
          <p:cNvPr id="5" name="Google Shape;1498;p30">
            <a:extLst>
              <a:ext uri="{FF2B5EF4-FFF2-40B4-BE49-F238E27FC236}">
                <a16:creationId xmlns:a16="http://schemas.microsoft.com/office/drawing/2014/main" id="{E89A7539-9F7D-A814-EC68-B57EC398E5DE}"/>
              </a:ext>
            </a:extLst>
          </p:cNvPr>
          <p:cNvSpPr txBox="1">
            <a:spLocks/>
          </p:cNvSpPr>
          <p:nvPr/>
        </p:nvSpPr>
        <p:spPr>
          <a:xfrm>
            <a:off x="634118" y="4015534"/>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123884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network&#10;&#10;AI-generated content may be incorrect.">
            <a:extLst>
              <a:ext uri="{FF2B5EF4-FFF2-40B4-BE49-F238E27FC236}">
                <a16:creationId xmlns:a16="http://schemas.microsoft.com/office/drawing/2014/main" id="{518E3F92-3413-B3D0-C48B-DC149982493E}"/>
              </a:ext>
            </a:extLst>
          </p:cNvPr>
          <p:cNvPicPr>
            <a:picLocks noChangeAspect="1"/>
          </p:cNvPicPr>
          <p:nvPr/>
        </p:nvPicPr>
        <p:blipFill>
          <a:blip r:embed="rId2"/>
          <a:stretch>
            <a:fillRect/>
          </a:stretch>
        </p:blipFill>
        <p:spPr>
          <a:xfrm>
            <a:off x="1134836" y="556009"/>
            <a:ext cx="6874328" cy="3525296"/>
          </a:xfrm>
          <a:prstGeom prst="rect">
            <a:avLst/>
          </a:prstGeom>
        </p:spPr>
      </p:pic>
      <p:sp>
        <p:nvSpPr>
          <p:cNvPr id="7" name="Google Shape;1498;p30">
            <a:extLst>
              <a:ext uri="{FF2B5EF4-FFF2-40B4-BE49-F238E27FC236}">
                <a16:creationId xmlns:a16="http://schemas.microsoft.com/office/drawing/2014/main" id="{D718C31D-6723-B96C-2666-582E74856813}"/>
              </a:ext>
            </a:extLst>
          </p:cNvPr>
          <p:cNvSpPr txBox="1">
            <a:spLocks/>
          </p:cNvSpPr>
          <p:nvPr/>
        </p:nvSpPr>
        <p:spPr>
          <a:xfrm>
            <a:off x="634118" y="4031862"/>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2883228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BE2C-0C72-6CD3-1A53-5AAC25537348}"/>
              </a:ext>
            </a:extLst>
          </p:cNvPr>
          <p:cNvSpPr>
            <a:spLocks noGrp="1"/>
          </p:cNvSpPr>
          <p:nvPr>
            <p:ph type="title"/>
          </p:nvPr>
        </p:nvSpPr>
        <p:spPr>
          <a:xfrm>
            <a:off x="703672" y="771596"/>
            <a:ext cx="7704000" cy="572700"/>
          </a:xfrm>
        </p:spPr>
        <p:txBody>
          <a:bodyPr/>
          <a:lstStyle/>
          <a:p>
            <a:r>
              <a:rPr lang="en-US" dirty="0"/>
              <a:t>Langkah-Langkah </a:t>
            </a:r>
            <a:r>
              <a:rPr lang="en-US" dirty="0" err="1"/>
              <a:t>penyelesaian</a:t>
            </a:r>
            <a:endParaRPr lang="en-US" dirty="0"/>
          </a:p>
        </p:txBody>
      </p:sp>
      <p:sp>
        <p:nvSpPr>
          <p:cNvPr id="4" name="Subtitle 3">
            <a:extLst>
              <a:ext uri="{FF2B5EF4-FFF2-40B4-BE49-F238E27FC236}">
                <a16:creationId xmlns:a16="http://schemas.microsoft.com/office/drawing/2014/main" id="{AE4C1DA0-7D0A-DE20-2101-732C906106AC}"/>
              </a:ext>
            </a:extLst>
          </p:cNvPr>
          <p:cNvSpPr>
            <a:spLocks noGrp="1"/>
          </p:cNvSpPr>
          <p:nvPr>
            <p:ph type="subTitle" idx="2"/>
          </p:nvPr>
        </p:nvSpPr>
        <p:spPr>
          <a:xfrm>
            <a:off x="269422" y="1582896"/>
            <a:ext cx="8229600" cy="988854"/>
          </a:xfrm>
        </p:spPr>
        <p:txBody>
          <a:bodyPr/>
          <a:lstStyle/>
          <a:p>
            <a:r>
              <a:rPr lang="en-ID" dirty="0"/>
              <a:t>	</a:t>
            </a:r>
            <a:r>
              <a:rPr lang="en-ID" dirty="0" err="1"/>
              <a:t>Bobot-bobot</a:t>
            </a:r>
            <a:r>
              <a:rPr lang="en-ID" dirty="0"/>
              <a:t> </a:t>
            </a:r>
            <a:r>
              <a:rPr lang="en-ID" dirty="0" err="1"/>
              <a:t>diberikan</a:t>
            </a:r>
            <a:r>
              <a:rPr lang="en-ID" dirty="0"/>
              <a:t> </a:t>
            </a:r>
            <a:r>
              <a:rPr lang="en-ID" dirty="0" err="1"/>
              <a:t>nilai</a:t>
            </a:r>
            <a:r>
              <a:rPr lang="en-ID" dirty="0"/>
              <a:t> </a:t>
            </a:r>
            <a:r>
              <a:rPr lang="en-ID" dirty="0" err="1"/>
              <a:t>acak</a:t>
            </a:r>
            <a:r>
              <a:rPr lang="en-ID" dirty="0"/>
              <a:t> </a:t>
            </a:r>
            <a:r>
              <a:rPr lang="en-ID" dirty="0" err="1"/>
              <a:t>dengan</a:t>
            </a:r>
            <a:r>
              <a:rPr lang="en-ID" dirty="0"/>
              <a:t> range -1 </a:t>
            </a:r>
            <a:r>
              <a:rPr lang="en-ID" dirty="0" err="1"/>
              <a:t>sampai</a:t>
            </a:r>
            <a:r>
              <a:rPr lang="en-ID" dirty="0"/>
              <a:t> </a:t>
            </a:r>
            <a:r>
              <a:rPr lang="en-ID" dirty="0" err="1"/>
              <a:t>dengan</a:t>
            </a:r>
            <a:r>
              <a:rPr lang="en-ID" dirty="0"/>
              <a:t> 1. Misal </a:t>
            </a:r>
            <a:r>
              <a:rPr lang="en-ID" dirty="0" err="1"/>
              <a:t>bobot</a:t>
            </a:r>
            <a:r>
              <a:rPr lang="en-ID" dirty="0"/>
              <a:t> </a:t>
            </a:r>
            <a:r>
              <a:rPr lang="en-ID" dirty="0" err="1"/>
              <a:t>dari</a:t>
            </a:r>
            <a:r>
              <a:rPr lang="en-ID" dirty="0"/>
              <a:t> layer input </a:t>
            </a:r>
            <a:r>
              <a:rPr lang="en-ID" dirty="0" err="1"/>
              <a:t>ke</a:t>
            </a:r>
            <a:r>
              <a:rPr lang="en-ID" dirty="0"/>
              <a:t> layer </a:t>
            </a:r>
            <a:r>
              <a:rPr lang="en-ID" dirty="0" err="1"/>
              <a:t>tersembunyi</a:t>
            </a:r>
            <a:r>
              <a:rPr lang="en-ID" dirty="0"/>
              <a:t> </a:t>
            </a:r>
            <a:r>
              <a:rPr lang="en-ID" dirty="0" err="1"/>
              <a:t>seperti</a:t>
            </a:r>
            <a:r>
              <a:rPr lang="en-ID" dirty="0"/>
              <a:t> pada table a dan </a:t>
            </a:r>
            <a:r>
              <a:rPr lang="en-ID" dirty="0" err="1"/>
              <a:t>bobot-bobot</a:t>
            </a:r>
            <a:r>
              <a:rPr lang="en-ID" dirty="0"/>
              <a:t> </a:t>
            </a:r>
            <a:r>
              <a:rPr lang="en-ID" dirty="0" err="1"/>
              <a:t>dari</a:t>
            </a:r>
            <a:r>
              <a:rPr lang="en-ID" dirty="0"/>
              <a:t> layer </a:t>
            </a:r>
            <a:r>
              <a:rPr lang="en-ID" dirty="0" err="1"/>
              <a:t>tersembunyi</a:t>
            </a:r>
            <a:r>
              <a:rPr lang="en-ID" dirty="0"/>
              <a:t> </a:t>
            </a:r>
            <a:r>
              <a:rPr lang="en-ID" dirty="0" err="1"/>
              <a:t>ke</a:t>
            </a:r>
            <a:r>
              <a:rPr lang="en-ID" dirty="0"/>
              <a:t> layer output </a:t>
            </a:r>
            <a:r>
              <a:rPr lang="en-ID" dirty="0" err="1"/>
              <a:t>seperti</a:t>
            </a:r>
            <a:r>
              <a:rPr lang="en-ID" dirty="0"/>
              <a:t> pada table b.</a:t>
            </a:r>
          </a:p>
        </p:txBody>
      </p:sp>
      <p:pic>
        <p:nvPicPr>
          <p:cNvPr id="6" name="Picture 5" descr="A screenshot of a computer&#10;&#10;AI-generated content may be incorrect.">
            <a:extLst>
              <a:ext uri="{FF2B5EF4-FFF2-40B4-BE49-F238E27FC236}">
                <a16:creationId xmlns:a16="http://schemas.microsoft.com/office/drawing/2014/main" id="{42EF83A3-46FB-386C-647E-1C6DA13814E0}"/>
              </a:ext>
            </a:extLst>
          </p:cNvPr>
          <p:cNvPicPr>
            <a:picLocks noChangeAspect="1"/>
          </p:cNvPicPr>
          <p:nvPr/>
        </p:nvPicPr>
        <p:blipFill>
          <a:blip r:embed="rId2"/>
          <a:srcRect l="23781" t="56536" r="26954" b="20204"/>
          <a:stretch>
            <a:fillRect/>
          </a:stretch>
        </p:blipFill>
        <p:spPr>
          <a:xfrm>
            <a:off x="703672" y="2571750"/>
            <a:ext cx="5862999" cy="1800153"/>
          </a:xfrm>
          <a:prstGeom prst="rect">
            <a:avLst/>
          </a:prstGeom>
        </p:spPr>
      </p:pic>
      <p:sp>
        <p:nvSpPr>
          <p:cNvPr id="7" name="Google Shape;1498;p30">
            <a:extLst>
              <a:ext uri="{FF2B5EF4-FFF2-40B4-BE49-F238E27FC236}">
                <a16:creationId xmlns:a16="http://schemas.microsoft.com/office/drawing/2014/main" id="{9C46272E-7D28-4AF9-959A-5C0E6921E181}"/>
              </a:ext>
            </a:extLst>
          </p:cNvPr>
          <p:cNvSpPr txBox="1">
            <a:spLocks/>
          </p:cNvSpPr>
          <p:nvPr/>
        </p:nvSpPr>
        <p:spPr>
          <a:xfrm>
            <a:off x="634118" y="4268624"/>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2531161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64198E33-A96F-E8DC-B2BB-0572BE8A971E}"/>
              </a:ext>
            </a:extLst>
          </p:cNvPr>
          <p:cNvSpPr>
            <a:spLocks noGrp="1"/>
          </p:cNvSpPr>
          <p:nvPr>
            <p:ph type="subTitle" idx="2"/>
          </p:nvPr>
        </p:nvSpPr>
        <p:spPr>
          <a:xfrm>
            <a:off x="719999" y="1256325"/>
            <a:ext cx="7485107" cy="2925300"/>
          </a:xfrm>
        </p:spPr>
        <p:txBody>
          <a:bodyPr/>
          <a:lstStyle/>
          <a:p>
            <a:r>
              <a:rPr lang="en-ID" dirty="0"/>
              <a:t>Langkah 1</a:t>
            </a:r>
          </a:p>
          <a:p>
            <a:r>
              <a:rPr lang="en-ID" dirty="0"/>
              <a:t>Jika </a:t>
            </a:r>
            <a:r>
              <a:rPr lang="en-ID" dirty="0" err="1"/>
              <a:t>kondisi</a:t>
            </a:r>
            <a:r>
              <a:rPr lang="en-ID" dirty="0"/>
              <a:t> </a:t>
            </a:r>
            <a:r>
              <a:rPr lang="en-ID" dirty="0" err="1"/>
              <a:t>penghentian</a:t>
            </a:r>
            <a:r>
              <a:rPr lang="en-ID" dirty="0"/>
              <a:t> </a:t>
            </a:r>
            <a:r>
              <a:rPr lang="en-ID" dirty="0" err="1"/>
              <a:t>belum</a:t>
            </a:r>
            <a:r>
              <a:rPr lang="en-ID" dirty="0"/>
              <a:t> </a:t>
            </a:r>
            <a:r>
              <a:rPr lang="en-ID" dirty="0" err="1"/>
              <a:t>terpenuhi</a:t>
            </a:r>
            <a:r>
              <a:rPr lang="en-ID" dirty="0"/>
              <a:t>, </a:t>
            </a:r>
            <a:r>
              <a:rPr lang="en-ID" dirty="0" err="1"/>
              <a:t>lakukan</a:t>
            </a:r>
            <a:r>
              <a:rPr lang="en-ID" dirty="0"/>
              <a:t> </a:t>
            </a:r>
            <a:r>
              <a:rPr lang="en-ID" dirty="0" err="1"/>
              <a:t>langkah</a:t>
            </a:r>
            <a:r>
              <a:rPr lang="en-ID" dirty="0"/>
              <a:t> 2 </a:t>
            </a:r>
            <a:r>
              <a:rPr lang="en-ID" dirty="0" err="1"/>
              <a:t>sampai</a:t>
            </a:r>
            <a:r>
              <a:rPr lang="en-ID" dirty="0"/>
              <a:t> </a:t>
            </a:r>
            <a:r>
              <a:rPr lang="en-ID" dirty="0" err="1"/>
              <a:t>dengan</a:t>
            </a:r>
            <a:r>
              <a:rPr lang="en-ID" dirty="0"/>
              <a:t> 8.</a:t>
            </a:r>
          </a:p>
          <a:p>
            <a:r>
              <a:rPr lang="en-ID" dirty="0"/>
              <a:t>Langkah 2</a:t>
            </a:r>
          </a:p>
          <a:p>
            <a:r>
              <a:rPr lang="en-ID" dirty="0" err="1"/>
              <a:t>Untuk</a:t>
            </a:r>
            <a:r>
              <a:rPr lang="en-ID" dirty="0"/>
              <a:t> </a:t>
            </a:r>
            <a:r>
              <a:rPr lang="en-ID" dirty="0" err="1"/>
              <a:t>setiap</a:t>
            </a:r>
            <a:r>
              <a:rPr lang="en-ID" dirty="0"/>
              <a:t> pasang data </a:t>
            </a:r>
            <a:r>
              <a:rPr lang="en-ID" dirty="0" err="1"/>
              <a:t>pelatihan</a:t>
            </a:r>
            <a:r>
              <a:rPr lang="en-ID" dirty="0"/>
              <a:t>, </a:t>
            </a:r>
            <a:r>
              <a:rPr lang="en-ID" dirty="0" err="1"/>
              <a:t>lakukan</a:t>
            </a:r>
            <a:r>
              <a:rPr lang="en-ID" dirty="0"/>
              <a:t> </a:t>
            </a:r>
            <a:r>
              <a:rPr lang="en-ID" dirty="0" err="1"/>
              <a:t>langkah</a:t>
            </a:r>
            <a:r>
              <a:rPr lang="en-ID" dirty="0"/>
              <a:t> 3 </a:t>
            </a:r>
            <a:r>
              <a:rPr lang="en-ID" dirty="0" err="1"/>
              <a:t>sampai</a:t>
            </a:r>
            <a:r>
              <a:rPr lang="en-ID" dirty="0"/>
              <a:t> </a:t>
            </a:r>
            <a:r>
              <a:rPr lang="en-ID" dirty="0" err="1"/>
              <a:t>dengan</a:t>
            </a:r>
            <a:r>
              <a:rPr lang="en-ID" dirty="0"/>
              <a:t> 8.</a:t>
            </a:r>
          </a:p>
          <a:p>
            <a:endParaRPr lang="en-ID" b="1" dirty="0"/>
          </a:p>
          <a:p>
            <a:r>
              <a:rPr lang="en-ID" b="1" dirty="0"/>
              <a:t>Fase I (</a:t>
            </a:r>
            <a:r>
              <a:rPr lang="en-ID" b="1" dirty="0" err="1"/>
              <a:t>Propagasi</a:t>
            </a:r>
            <a:r>
              <a:rPr lang="en-ID" b="1" dirty="0"/>
              <a:t> Maju)</a:t>
            </a:r>
            <a:endParaRPr lang="en-ID" dirty="0"/>
          </a:p>
          <a:p>
            <a:r>
              <a:rPr lang="en-ID" dirty="0"/>
              <a:t>Langkah 3</a:t>
            </a:r>
          </a:p>
          <a:p>
            <a:r>
              <a:rPr lang="en-ID" dirty="0" err="1"/>
              <a:t>Tiap</a:t>
            </a:r>
            <a:r>
              <a:rPr lang="en-ID" dirty="0"/>
              <a:t> unit </a:t>
            </a:r>
            <a:r>
              <a:rPr lang="en-ID" dirty="0" err="1"/>
              <a:t>masukkan</a:t>
            </a:r>
            <a:r>
              <a:rPr lang="en-ID" dirty="0"/>
              <a:t> </a:t>
            </a:r>
            <a:r>
              <a:rPr lang="en-ID" dirty="0" err="1"/>
              <a:t>menerima</a:t>
            </a:r>
            <a:r>
              <a:rPr lang="en-ID" dirty="0"/>
              <a:t> </a:t>
            </a:r>
            <a:r>
              <a:rPr lang="en-ID" dirty="0" err="1"/>
              <a:t>sinyal</a:t>
            </a:r>
            <a:r>
              <a:rPr lang="en-ID" dirty="0"/>
              <a:t> dan </a:t>
            </a:r>
            <a:r>
              <a:rPr lang="en-ID" dirty="0" err="1"/>
              <a:t>meneruskan</a:t>
            </a:r>
            <a:r>
              <a:rPr lang="en-ID" dirty="0"/>
              <a:t> </a:t>
            </a:r>
            <a:r>
              <a:rPr lang="en-ID" dirty="0" err="1"/>
              <a:t>ke</a:t>
            </a:r>
            <a:r>
              <a:rPr lang="en-ID" dirty="0"/>
              <a:t> unit </a:t>
            </a:r>
            <a:r>
              <a:rPr lang="en-ID" dirty="0" err="1"/>
              <a:t>tersembunyi</a:t>
            </a:r>
            <a:endParaRPr lang="en-ID" dirty="0"/>
          </a:p>
          <a:p>
            <a:endParaRPr lang="en-US" dirty="0"/>
          </a:p>
        </p:txBody>
      </p:sp>
      <p:sp>
        <p:nvSpPr>
          <p:cNvPr id="7" name="Google Shape;1498;p30">
            <a:extLst>
              <a:ext uri="{FF2B5EF4-FFF2-40B4-BE49-F238E27FC236}">
                <a16:creationId xmlns:a16="http://schemas.microsoft.com/office/drawing/2014/main" id="{3CE12492-21E1-79D7-B8DA-F69CE7344BA2}"/>
              </a:ext>
            </a:extLst>
          </p:cNvPr>
          <p:cNvSpPr txBox="1">
            <a:spLocks/>
          </p:cNvSpPr>
          <p:nvPr/>
        </p:nvSpPr>
        <p:spPr>
          <a:xfrm>
            <a:off x="634118" y="4080846"/>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2662541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FA53FCC-9938-FAFA-21E7-F9ADD1D8AB6E}"/>
              </a:ext>
            </a:extLst>
          </p:cNvPr>
          <p:cNvSpPr>
            <a:spLocks noGrp="1"/>
          </p:cNvSpPr>
          <p:nvPr>
            <p:ph type="subTitle" idx="2"/>
          </p:nvPr>
        </p:nvSpPr>
        <p:spPr>
          <a:xfrm>
            <a:off x="719997" y="751114"/>
            <a:ext cx="7591243" cy="2925300"/>
          </a:xfrm>
        </p:spPr>
        <p:txBody>
          <a:bodyPr/>
          <a:lstStyle/>
          <a:p>
            <a:r>
              <a:rPr lang="en-ID" dirty="0"/>
              <a:t>Langkah 4</a:t>
            </a:r>
          </a:p>
          <a:p>
            <a:r>
              <a:rPr lang="en-ID" dirty="0" err="1"/>
              <a:t>Hitung</a:t>
            </a:r>
            <a:r>
              <a:rPr lang="en-ID" dirty="0"/>
              <a:t> </a:t>
            </a:r>
            <a:r>
              <a:rPr lang="en-ID" dirty="0" err="1"/>
              <a:t>semua</a:t>
            </a:r>
            <a:r>
              <a:rPr lang="en-ID" dirty="0"/>
              <a:t> </a:t>
            </a:r>
            <a:r>
              <a:rPr lang="en-ID" dirty="0" err="1"/>
              <a:t>keluaran</a:t>
            </a:r>
            <a:r>
              <a:rPr lang="en-ID" dirty="0"/>
              <a:t> di unit </a:t>
            </a:r>
            <a:r>
              <a:rPr lang="en-ID" dirty="0" err="1"/>
              <a:t>tersembunyi</a:t>
            </a:r>
            <a:r>
              <a:rPr lang="en-ID" dirty="0"/>
              <a:t> (</a:t>
            </a:r>
            <a:r>
              <a:rPr lang="en-ID" dirty="0" err="1"/>
              <a:t>Zj</a:t>
            </a:r>
            <a:r>
              <a:rPr lang="en-ID" dirty="0"/>
              <a:t>):</a:t>
            </a:r>
          </a:p>
        </p:txBody>
      </p:sp>
      <p:pic>
        <p:nvPicPr>
          <p:cNvPr id="6" name="Picture 5" descr="A screenshot of a computer&#10;&#10;AI-generated content may be incorrect.">
            <a:extLst>
              <a:ext uri="{FF2B5EF4-FFF2-40B4-BE49-F238E27FC236}">
                <a16:creationId xmlns:a16="http://schemas.microsoft.com/office/drawing/2014/main" id="{9B36F432-D79F-837E-C243-1F5C5BAE62D7}"/>
              </a:ext>
            </a:extLst>
          </p:cNvPr>
          <p:cNvPicPr>
            <a:picLocks noChangeAspect="1"/>
          </p:cNvPicPr>
          <p:nvPr/>
        </p:nvPicPr>
        <p:blipFill>
          <a:blip r:embed="rId2"/>
          <a:srcRect l="13907" t="40544" r="6996" b="12451"/>
          <a:stretch>
            <a:fillRect/>
          </a:stretch>
        </p:blipFill>
        <p:spPr>
          <a:xfrm>
            <a:off x="832760" y="1428750"/>
            <a:ext cx="7161765" cy="2767693"/>
          </a:xfrm>
          <a:prstGeom prst="rect">
            <a:avLst/>
          </a:prstGeom>
        </p:spPr>
      </p:pic>
      <p:sp>
        <p:nvSpPr>
          <p:cNvPr id="7" name="Google Shape;1498;p30">
            <a:extLst>
              <a:ext uri="{FF2B5EF4-FFF2-40B4-BE49-F238E27FC236}">
                <a16:creationId xmlns:a16="http://schemas.microsoft.com/office/drawing/2014/main" id="{0B3EBF95-02B2-78B9-064F-4E7B857782CC}"/>
              </a:ext>
            </a:extLst>
          </p:cNvPr>
          <p:cNvSpPr txBox="1">
            <a:spLocks/>
          </p:cNvSpPr>
          <p:nvPr/>
        </p:nvSpPr>
        <p:spPr>
          <a:xfrm>
            <a:off x="634118" y="4080846"/>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15582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2" name="Google Shape;1482;p29"/>
          <p:cNvSpPr txBox="1">
            <a:spLocks noGrp="1"/>
          </p:cNvSpPr>
          <p:nvPr>
            <p:ph type="subTitle" idx="9"/>
          </p:nvPr>
        </p:nvSpPr>
        <p:spPr>
          <a:xfrm>
            <a:off x="1295400" y="1993900"/>
            <a:ext cx="6553200" cy="2076450"/>
          </a:xfrm>
          <a:prstGeom prst="rect">
            <a:avLst/>
          </a:prstGeom>
        </p:spPr>
        <p:txBody>
          <a:bodyPr spcFirstLastPara="1" wrap="square" lIns="91425" tIns="91425" rIns="91425" bIns="91425" anchor="b" anchorCtr="0">
            <a:noAutofit/>
          </a:bodyPr>
          <a:lstStyle/>
          <a:p>
            <a:pPr marL="0" lvl="0" indent="0" algn="ctr"/>
            <a:r>
              <a:rPr lang="en-ID" sz="1900" b="0"/>
              <a:t>Fadel Muhammad. H - (13020230192)</a:t>
            </a:r>
          </a:p>
          <a:p>
            <a:pPr marL="0" lvl="0" indent="0" algn="ctr"/>
            <a:r>
              <a:rPr lang="en-ID" sz="1900" b="0"/>
              <a:t>L.M. Naufal Riyandika Suri - (13020230212)</a:t>
            </a:r>
          </a:p>
          <a:p>
            <a:pPr marL="0" lvl="0" indent="0" algn="ctr"/>
            <a:r>
              <a:rPr lang="en-ID" sz="1900" b="0"/>
              <a:t>Nahwa Kaka Saputra Anggareksa - (13020230187)</a:t>
            </a:r>
          </a:p>
          <a:p>
            <a:pPr marL="0" lvl="0" indent="0" algn="ctr"/>
            <a:r>
              <a:rPr lang="en-ID" sz="1900" b="0"/>
              <a:t>Muh. Akmal Abiy Chairil Asrul - (13020230199)</a:t>
            </a:r>
          </a:p>
          <a:p>
            <a:pPr marL="0" lvl="0" indent="0" algn="ctr"/>
            <a:r>
              <a:rPr lang="en-ID" sz="1900" b="0"/>
              <a:t>Abdul Qhalil Alfarezy Basir Bachtiar - (13020230202)</a:t>
            </a:r>
          </a:p>
          <a:p>
            <a:pPr marL="0" lvl="0" indent="0" algn="ctr"/>
            <a:r>
              <a:rPr lang="en-ID" sz="1900" b="0"/>
              <a:t>Aron - (13020230198)</a:t>
            </a:r>
            <a:endParaRPr sz="1900" b="0"/>
          </a:p>
        </p:txBody>
      </p:sp>
      <p:sp>
        <p:nvSpPr>
          <p:cNvPr id="1484" name="Google Shape;1484;p29"/>
          <p:cNvSpPr txBox="1">
            <a:spLocks noGrp="1"/>
          </p:cNvSpPr>
          <p:nvPr>
            <p:ph type="title"/>
          </p:nvPr>
        </p:nvSpPr>
        <p:spPr>
          <a:xfrm>
            <a:off x="720000" y="1073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ANGGOTA KELOMPOK 3</a:t>
            </a:r>
            <a:endParaRPr sz="35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C81C3366-DBBB-20EE-2047-D4A81DF18BDC}"/>
              </a:ext>
            </a:extLst>
          </p:cNvPr>
          <p:cNvSpPr>
            <a:spLocks noGrp="1"/>
          </p:cNvSpPr>
          <p:nvPr>
            <p:ph type="subTitle" idx="2"/>
          </p:nvPr>
        </p:nvSpPr>
        <p:spPr>
          <a:xfrm>
            <a:off x="736329" y="668496"/>
            <a:ext cx="3699300" cy="2925300"/>
          </a:xfrm>
        </p:spPr>
        <p:txBody>
          <a:bodyPr/>
          <a:lstStyle/>
          <a:p>
            <a:r>
              <a:rPr lang="en-ID" dirty="0" err="1"/>
              <a:t>Lanjutan</a:t>
            </a:r>
            <a:r>
              <a:rPr lang="en-ID" dirty="0"/>
              <a:t> </a:t>
            </a:r>
            <a:r>
              <a:rPr lang="en-ID" dirty="0" err="1"/>
              <a:t>langkah</a:t>
            </a:r>
            <a:r>
              <a:rPr lang="en-ID" dirty="0"/>
              <a:t> 4</a:t>
            </a:r>
          </a:p>
          <a:p>
            <a:endParaRPr lang="en-US" dirty="0"/>
          </a:p>
        </p:txBody>
      </p:sp>
      <p:pic>
        <p:nvPicPr>
          <p:cNvPr id="6" name="Picture 5" descr="A screenshot of a computer&#10;&#10;AI-generated content may be incorrect.">
            <a:extLst>
              <a:ext uri="{FF2B5EF4-FFF2-40B4-BE49-F238E27FC236}">
                <a16:creationId xmlns:a16="http://schemas.microsoft.com/office/drawing/2014/main" id="{D09748A3-8022-71F2-2449-D0311C2C2562}"/>
              </a:ext>
            </a:extLst>
          </p:cNvPr>
          <p:cNvPicPr>
            <a:picLocks noChangeAspect="1"/>
          </p:cNvPicPr>
          <p:nvPr/>
        </p:nvPicPr>
        <p:blipFill>
          <a:blip r:embed="rId2"/>
          <a:srcRect l="19369" t="37960" r="26429" b="21335"/>
          <a:stretch>
            <a:fillRect/>
          </a:stretch>
        </p:blipFill>
        <p:spPr>
          <a:xfrm>
            <a:off x="947055" y="1126670"/>
            <a:ext cx="6457951" cy="3153884"/>
          </a:xfrm>
          <a:prstGeom prst="rect">
            <a:avLst/>
          </a:prstGeom>
        </p:spPr>
      </p:pic>
      <p:sp>
        <p:nvSpPr>
          <p:cNvPr id="7" name="Google Shape;1498;p30">
            <a:extLst>
              <a:ext uri="{FF2B5EF4-FFF2-40B4-BE49-F238E27FC236}">
                <a16:creationId xmlns:a16="http://schemas.microsoft.com/office/drawing/2014/main" id="{CB1CD685-43C4-FBDA-C54C-B3A73794604A}"/>
              </a:ext>
            </a:extLst>
          </p:cNvPr>
          <p:cNvSpPr txBox="1">
            <a:spLocks/>
          </p:cNvSpPr>
          <p:nvPr/>
        </p:nvSpPr>
        <p:spPr>
          <a:xfrm>
            <a:off x="634118" y="4080846"/>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244301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A5A462B-BB42-1AFE-3CE7-97586A351E82}"/>
              </a:ext>
            </a:extLst>
          </p:cNvPr>
          <p:cNvSpPr>
            <a:spLocks noGrp="1"/>
          </p:cNvSpPr>
          <p:nvPr>
            <p:ph type="subTitle" idx="2"/>
          </p:nvPr>
        </p:nvSpPr>
        <p:spPr>
          <a:xfrm>
            <a:off x="720000" y="644979"/>
            <a:ext cx="4423500" cy="824592"/>
          </a:xfrm>
        </p:spPr>
        <p:txBody>
          <a:bodyPr/>
          <a:lstStyle/>
          <a:p>
            <a:r>
              <a:rPr lang="en-ID" dirty="0"/>
              <a:t>Langkah 5</a:t>
            </a:r>
          </a:p>
          <a:p>
            <a:r>
              <a:rPr lang="en-ID" dirty="0" err="1"/>
              <a:t>Hitung</a:t>
            </a:r>
            <a:r>
              <a:rPr lang="en-ID" dirty="0"/>
              <a:t> </a:t>
            </a:r>
            <a:r>
              <a:rPr lang="en-ID" dirty="0" err="1"/>
              <a:t>semua</a:t>
            </a:r>
            <a:r>
              <a:rPr lang="en-ID" dirty="0"/>
              <a:t> </a:t>
            </a:r>
            <a:r>
              <a:rPr lang="en-ID" dirty="0" err="1"/>
              <a:t>jaringan</a:t>
            </a:r>
            <a:r>
              <a:rPr lang="en-ID" dirty="0"/>
              <a:t> di unit </a:t>
            </a:r>
            <a:r>
              <a:rPr lang="en-ID" dirty="0" err="1"/>
              <a:t>keluaran</a:t>
            </a:r>
            <a:r>
              <a:rPr lang="en-ID" dirty="0"/>
              <a:t> (</a:t>
            </a:r>
            <a:r>
              <a:rPr lang="en-ID" dirty="0" err="1"/>
              <a:t>yk</a:t>
            </a:r>
            <a:r>
              <a:rPr lang="en-ID" dirty="0"/>
              <a:t>)</a:t>
            </a:r>
          </a:p>
          <a:p>
            <a:endParaRPr lang="en-US" dirty="0"/>
          </a:p>
        </p:txBody>
      </p:sp>
      <p:pic>
        <p:nvPicPr>
          <p:cNvPr id="6" name="Picture 5" descr="A screenshot of a computer&#10;&#10;AI-generated content may be incorrect.">
            <a:extLst>
              <a:ext uri="{FF2B5EF4-FFF2-40B4-BE49-F238E27FC236}">
                <a16:creationId xmlns:a16="http://schemas.microsoft.com/office/drawing/2014/main" id="{27CD793F-A50B-D303-6D45-9FFEAEC74216}"/>
              </a:ext>
            </a:extLst>
          </p:cNvPr>
          <p:cNvPicPr>
            <a:picLocks noChangeAspect="1"/>
          </p:cNvPicPr>
          <p:nvPr/>
        </p:nvPicPr>
        <p:blipFill>
          <a:blip r:embed="rId2"/>
          <a:srcRect l="17270" t="33921" r="15399" b="23597"/>
          <a:stretch>
            <a:fillRect/>
          </a:stretch>
        </p:blipFill>
        <p:spPr>
          <a:xfrm>
            <a:off x="889908" y="1469571"/>
            <a:ext cx="6882492" cy="2823861"/>
          </a:xfrm>
          <a:prstGeom prst="rect">
            <a:avLst/>
          </a:prstGeom>
        </p:spPr>
      </p:pic>
      <p:sp>
        <p:nvSpPr>
          <p:cNvPr id="7" name="Google Shape;1498;p30">
            <a:extLst>
              <a:ext uri="{FF2B5EF4-FFF2-40B4-BE49-F238E27FC236}">
                <a16:creationId xmlns:a16="http://schemas.microsoft.com/office/drawing/2014/main" id="{41EDC326-7E10-ACEA-C4BB-3F5266CD3080}"/>
              </a:ext>
            </a:extLst>
          </p:cNvPr>
          <p:cNvSpPr txBox="1">
            <a:spLocks/>
          </p:cNvSpPr>
          <p:nvPr/>
        </p:nvSpPr>
        <p:spPr>
          <a:xfrm>
            <a:off x="634118" y="4080846"/>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3862833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38156167-06D8-59FC-A422-1800F6F2C6CD}"/>
              </a:ext>
            </a:extLst>
          </p:cNvPr>
          <p:cNvSpPr>
            <a:spLocks noGrp="1"/>
          </p:cNvSpPr>
          <p:nvPr>
            <p:ph type="subTitle" idx="2"/>
          </p:nvPr>
        </p:nvSpPr>
        <p:spPr>
          <a:xfrm>
            <a:off x="720000" y="677636"/>
            <a:ext cx="7501436" cy="3503989"/>
          </a:xfrm>
        </p:spPr>
        <p:txBody>
          <a:bodyPr/>
          <a:lstStyle/>
          <a:p>
            <a:r>
              <a:rPr lang="en-ID" b="1" dirty="0"/>
              <a:t>Fase II : </a:t>
            </a:r>
            <a:r>
              <a:rPr lang="en-ID" b="1" dirty="0" err="1"/>
              <a:t>Propagasi</a:t>
            </a:r>
            <a:r>
              <a:rPr lang="en-ID" b="1" dirty="0"/>
              <a:t> </a:t>
            </a:r>
            <a:r>
              <a:rPr lang="en-ID" b="1" dirty="0" err="1"/>
              <a:t>Mundur</a:t>
            </a:r>
            <a:endParaRPr lang="en-ID" dirty="0"/>
          </a:p>
          <a:p>
            <a:r>
              <a:rPr lang="en-ID" dirty="0"/>
              <a:t>Langkah 6</a:t>
            </a:r>
          </a:p>
          <a:p>
            <a:r>
              <a:rPr lang="el-GR" dirty="0"/>
              <a:t>δ</a:t>
            </a:r>
            <a:r>
              <a:rPr lang="en-ID" dirty="0"/>
              <a:t>k=(</a:t>
            </a:r>
            <a:r>
              <a:rPr lang="en-ID" dirty="0" err="1"/>
              <a:t>tk-yk</a:t>
            </a:r>
            <a:r>
              <a:rPr lang="en-ID" dirty="0"/>
              <a:t>) f’(</a:t>
            </a:r>
            <a:r>
              <a:rPr lang="en-ID" dirty="0" err="1"/>
              <a:t>y_netk</a:t>
            </a:r>
            <a:r>
              <a:rPr lang="en-ID" dirty="0"/>
              <a:t>)= (</a:t>
            </a:r>
            <a:r>
              <a:rPr lang="en-ID" dirty="0" err="1"/>
              <a:t>tk-yk</a:t>
            </a:r>
            <a:r>
              <a:rPr lang="en-ID" dirty="0"/>
              <a:t>) </a:t>
            </a:r>
            <a:r>
              <a:rPr lang="en-ID" dirty="0" err="1"/>
              <a:t>yk</a:t>
            </a:r>
            <a:r>
              <a:rPr lang="en-ID" dirty="0"/>
              <a:t> (1-yk)</a:t>
            </a:r>
          </a:p>
          <a:p>
            <a:r>
              <a:rPr lang="el-GR" dirty="0"/>
              <a:t>δ1=(</a:t>
            </a:r>
            <a:r>
              <a:rPr lang="en-ID" dirty="0"/>
              <a:t>t1-y1) f’(y_net1)= (t1-y1) y1 (1-y1)=(0-0,44) 0,44 (1-0,44)=-0,11</a:t>
            </a:r>
          </a:p>
          <a:p>
            <a:endParaRPr lang="en-ID" dirty="0"/>
          </a:p>
          <a:p>
            <a:r>
              <a:rPr lang="en-ID" dirty="0"/>
              <a:t>∆</a:t>
            </a:r>
            <a:r>
              <a:rPr lang="en-ID" dirty="0" err="1"/>
              <a:t>wkj</a:t>
            </a:r>
            <a:r>
              <a:rPr lang="en-ID" dirty="0"/>
              <a:t>= </a:t>
            </a:r>
            <a:r>
              <a:rPr lang="el-GR" dirty="0"/>
              <a:t>α δ</a:t>
            </a:r>
            <a:r>
              <a:rPr lang="en-ID" dirty="0"/>
              <a:t>k </a:t>
            </a:r>
            <a:r>
              <a:rPr lang="en-ID" dirty="0" err="1"/>
              <a:t>zj</a:t>
            </a:r>
            <a:endParaRPr lang="en-ID" dirty="0"/>
          </a:p>
          <a:p>
            <a:r>
              <a:rPr lang="en-ID" dirty="0"/>
              <a:t>∆w10= </a:t>
            </a:r>
            <a:r>
              <a:rPr lang="el-GR" dirty="0"/>
              <a:t>α δ1 (1)=0,2 . (-0,11) . (1)=-0,022</a:t>
            </a:r>
          </a:p>
          <a:p>
            <a:r>
              <a:rPr lang="el-GR" dirty="0"/>
              <a:t>∆</a:t>
            </a:r>
            <a:r>
              <a:rPr lang="en-ID" dirty="0"/>
              <a:t>w11= </a:t>
            </a:r>
            <a:r>
              <a:rPr lang="el-GR" dirty="0"/>
              <a:t>α δ1 (</a:t>
            </a:r>
            <a:r>
              <a:rPr lang="en-ID" dirty="0"/>
              <a:t>z1)=0,2 . (-0,11) . (0,55)=-0,01</a:t>
            </a:r>
          </a:p>
          <a:p>
            <a:r>
              <a:rPr lang="en-ID" dirty="0"/>
              <a:t>∆w12= </a:t>
            </a:r>
            <a:r>
              <a:rPr lang="el-GR" dirty="0"/>
              <a:t>α δ1 (</a:t>
            </a:r>
            <a:r>
              <a:rPr lang="en-ID" dirty="0"/>
              <a:t>z2)=0,2 . (-0,11) . (0,67)=-0,01</a:t>
            </a:r>
          </a:p>
          <a:p>
            <a:r>
              <a:rPr lang="en-ID" dirty="0"/>
              <a:t>∆w13= </a:t>
            </a:r>
            <a:r>
              <a:rPr lang="el-GR" dirty="0"/>
              <a:t>α δ1 (</a:t>
            </a:r>
            <a:r>
              <a:rPr lang="en-ID" dirty="0"/>
              <a:t>z3)=0,2 . (-0,11) . (0,52)=-0,01</a:t>
            </a:r>
          </a:p>
        </p:txBody>
      </p:sp>
      <p:sp>
        <p:nvSpPr>
          <p:cNvPr id="5" name="Google Shape;1498;p30">
            <a:extLst>
              <a:ext uri="{FF2B5EF4-FFF2-40B4-BE49-F238E27FC236}">
                <a16:creationId xmlns:a16="http://schemas.microsoft.com/office/drawing/2014/main" id="{9031D153-BE1F-3C35-8456-94038DB05647}"/>
              </a:ext>
            </a:extLst>
          </p:cNvPr>
          <p:cNvSpPr txBox="1">
            <a:spLocks/>
          </p:cNvSpPr>
          <p:nvPr/>
        </p:nvSpPr>
        <p:spPr>
          <a:xfrm>
            <a:off x="634118" y="4080846"/>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1823122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3C41E4D3-1379-2A8B-31CB-B4F0B98F4238}"/>
              </a:ext>
            </a:extLst>
          </p:cNvPr>
          <p:cNvSpPr>
            <a:spLocks noGrp="1"/>
          </p:cNvSpPr>
          <p:nvPr>
            <p:ph type="subTitle" idx="2"/>
          </p:nvPr>
        </p:nvSpPr>
        <p:spPr>
          <a:xfrm>
            <a:off x="719999" y="669471"/>
            <a:ext cx="7142207" cy="1191986"/>
          </a:xfrm>
        </p:spPr>
        <p:txBody>
          <a:bodyPr/>
          <a:lstStyle/>
          <a:p>
            <a:r>
              <a:rPr lang="en-ID" dirty="0"/>
              <a:t>Langkah 7</a:t>
            </a:r>
          </a:p>
          <a:p>
            <a:r>
              <a:rPr lang="en-ID" dirty="0" err="1"/>
              <a:t>Hitung</a:t>
            </a:r>
            <a:r>
              <a:rPr lang="en-ID" dirty="0"/>
              <a:t> factor </a:t>
            </a:r>
            <a:r>
              <a:rPr lang="el-GR" dirty="0"/>
              <a:t>δ </a:t>
            </a:r>
            <a:r>
              <a:rPr lang="en-ID" dirty="0"/>
              <a:t>unit </a:t>
            </a:r>
            <a:r>
              <a:rPr lang="en-ID" dirty="0" err="1"/>
              <a:t>tersembunyi</a:t>
            </a:r>
            <a:r>
              <a:rPr lang="en-ID" dirty="0"/>
              <a:t> </a:t>
            </a:r>
            <a:r>
              <a:rPr lang="en-ID" dirty="0" err="1"/>
              <a:t>berdasarkan</a:t>
            </a:r>
            <a:r>
              <a:rPr lang="en-ID" dirty="0"/>
              <a:t> </a:t>
            </a:r>
            <a:r>
              <a:rPr lang="en-ID" dirty="0" err="1"/>
              <a:t>kesalahan</a:t>
            </a:r>
            <a:r>
              <a:rPr lang="en-ID" dirty="0"/>
              <a:t> di </a:t>
            </a:r>
            <a:r>
              <a:rPr lang="en-ID" dirty="0" err="1"/>
              <a:t>setiap</a:t>
            </a:r>
            <a:endParaRPr lang="en-ID" dirty="0"/>
          </a:p>
          <a:p>
            <a:r>
              <a:rPr lang="en-ID" dirty="0"/>
              <a:t>unit </a:t>
            </a:r>
            <a:r>
              <a:rPr lang="en-ID" dirty="0" err="1"/>
              <a:t>tersembunyi</a:t>
            </a:r>
            <a:r>
              <a:rPr lang="en-ID" dirty="0"/>
              <a:t> </a:t>
            </a:r>
            <a:r>
              <a:rPr lang="en-ID" dirty="0" err="1"/>
              <a:t>zj</a:t>
            </a:r>
            <a:endParaRPr lang="en-ID" dirty="0"/>
          </a:p>
          <a:p>
            <a:r>
              <a:rPr lang="en-ID" dirty="0"/>
              <a:t>(j=1,2,3,…,p)</a:t>
            </a:r>
          </a:p>
        </p:txBody>
      </p:sp>
      <p:pic>
        <p:nvPicPr>
          <p:cNvPr id="6" name="Picture 5" descr="A screenshot of a computer&#10;&#10;AI-generated content may be incorrect.">
            <a:extLst>
              <a:ext uri="{FF2B5EF4-FFF2-40B4-BE49-F238E27FC236}">
                <a16:creationId xmlns:a16="http://schemas.microsoft.com/office/drawing/2014/main" id="{96FF1A86-539B-38C4-D4F6-2A54A0497847}"/>
              </a:ext>
            </a:extLst>
          </p:cNvPr>
          <p:cNvPicPr>
            <a:picLocks noChangeAspect="1"/>
          </p:cNvPicPr>
          <p:nvPr/>
        </p:nvPicPr>
        <p:blipFill>
          <a:blip r:embed="rId2"/>
          <a:srcRect l="21575" t="41352" r="22437" b="32481"/>
          <a:stretch>
            <a:fillRect/>
          </a:stretch>
        </p:blipFill>
        <p:spPr>
          <a:xfrm>
            <a:off x="881743" y="1959427"/>
            <a:ext cx="6849684" cy="2081894"/>
          </a:xfrm>
          <a:prstGeom prst="rect">
            <a:avLst/>
          </a:prstGeom>
        </p:spPr>
      </p:pic>
      <p:sp>
        <p:nvSpPr>
          <p:cNvPr id="7" name="Google Shape;1498;p30">
            <a:extLst>
              <a:ext uri="{FF2B5EF4-FFF2-40B4-BE49-F238E27FC236}">
                <a16:creationId xmlns:a16="http://schemas.microsoft.com/office/drawing/2014/main" id="{C4DE0E46-FE19-3BE5-C4B8-31F1631A68C4}"/>
              </a:ext>
            </a:extLst>
          </p:cNvPr>
          <p:cNvSpPr txBox="1">
            <a:spLocks/>
          </p:cNvSpPr>
          <p:nvPr/>
        </p:nvSpPr>
        <p:spPr>
          <a:xfrm>
            <a:off x="634118" y="4080846"/>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2466661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C60E59D-A4CF-0D7E-EA04-EEEE6F6C9782}"/>
              </a:ext>
            </a:extLst>
          </p:cNvPr>
          <p:cNvSpPr>
            <a:spLocks noGrp="1"/>
          </p:cNvSpPr>
          <p:nvPr>
            <p:ph type="subTitle" idx="1"/>
          </p:nvPr>
        </p:nvSpPr>
        <p:spPr/>
        <p:txBody>
          <a:bodyPr/>
          <a:lstStyle/>
          <a:p>
            <a:r>
              <a:rPr lang="en-ID" dirty="0"/>
              <a:t>∆v10= </a:t>
            </a:r>
            <a:r>
              <a:rPr lang="el-GR" dirty="0"/>
              <a:t>α δ1 = 0,2*(-0,01)*1 = -0,002</a:t>
            </a:r>
          </a:p>
          <a:p>
            <a:r>
              <a:rPr lang="el-GR" dirty="0"/>
              <a:t>∆</a:t>
            </a:r>
            <a:r>
              <a:rPr lang="en-ID" dirty="0"/>
              <a:t>v20= </a:t>
            </a:r>
            <a:r>
              <a:rPr lang="el-GR" dirty="0"/>
              <a:t>α δ2 = 0,2*(0,01)*1 = 0,002</a:t>
            </a:r>
          </a:p>
          <a:p>
            <a:r>
              <a:rPr lang="el-GR" dirty="0"/>
              <a:t>∆</a:t>
            </a:r>
            <a:r>
              <a:rPr lang="en-ID" dirty="0"/>
              <a:t>v30= </a:t>
            </a:r>
            <a:r>
              <a:rPr lang="el-GR" dirty="0"/>
              <a:t>α δ3 = 0,2*(0,01)*1 = 0,002</a:t>
            </a:r>
            <a:endParaRPr lang="en-US" dirty="0"/>
          </a:p>
          <a:p>
            <a:endParaRPr lang="el-GR" dirty="0"/>
          </a:p>
          <a:p>
            <a:r>
              <a:rPr lang="el-GR" dirty="0"/>
              <a:t>∆</a:t>
            </a:r>
            <a:r>
              <a:rPr lang="en-ID" dirty="0"/>
              <a:t>v11= </a:t>
            </a:r>
            <a:r>
              <a:rPr lang="el-GR" dirty="0"/>
              <a:t>α δ1</a:t>
            </a:r>
            <a:r>
              <a:rPr lang="en-ID" dirty="0"/>
              <a:t>x1 = 0,2*(-0,01)*1 = -0,002</a:t>
            </a:r>
          </a:p>
          <a:p>
            <a:r>
              <a:rPr lang="en-ID" dirty="0"/>
              <a:t>∆v21= </a:t>
            </a:r>
            <a:r>
              <a:rPr lang="el-GR" dirty="0"/>
              <a:t>α δ2</a:t>
            </a:r>
            <a:r>
              <a:rPr lang="en-ID" dirty="0"/>
              <a:t>x1 = 0,2*(0,01)*1 = 0,002</a:t>
            </a:r>
          </a:p>
          <a:p>
            <a:r>
              <a:rPr lang="en-ID" dirty="0"/>
              <a:t>∆v31= </a:t>
            </a:r>
            <a:r>
              <a:rPr lang="el-GR" dirty="0"/>
              <a:t>α δ3</a:t>
            </a:r>
            <a:r>
              <a:rPr lang="en-ID" dirty="0"/>
              <a:t>x1 = 0,2*(0,01)*1 = 0,002</a:t>
            </a:r>
          </a:p>
          <a:p>
            <a:endParaRPr lang="en-ID" dirty="0"/>
          </a:p>
          <a:p>
            <a:r>
              <a:rPr lang="en-ID" dirty="0"/>
              <a:t>∆v12= </a:t>
            </a:r>
            <a:r>
              <a:rPr lang="el-GR" dirty="0"/>
              <a:t>α δ1</a:t>
            </a:r>
            <a:r>
              <a:rPr lang="en-ID" dirty="0"/>
              <a:t>x2 = 0,2*(-0,01)*1 = -0,002</a:t>
            </a:r>
          </a:p>
          <a:p>
            <a:r>
              <a:rPr lang="en-ID" dirty="0"/>
              <a:t>∆v22= </a:t>
            </a:r>
            <a:r>
              <a:rPr lang="el-GR" dirty="0"/>
              <a:t>α δ2</a:t>
            </a:r>
            <a:r>
              <a:rPr lang="en-ID" dirty="0"/>
              <a:t>x2 = 0,2*(0,01)*1 = 0,002</a:t>
            </a:r>
          </a:p>
          <a:p>
            <a:r>
              <a:rPr lang="en-ID" dirty="0"/>
              <a:t>∆v32= </a:t>
            </a:r>
            <a:r>
              <a:rPr lang="el-GR" dirty="0"/>
              <a:t>α δ3</a:t>
            </a:r>
            <a:r>
              <a:rPr lang="en-ID" dirty="0"/>
              <a:t>x2 = 0,2*(0,01)*1 = 0,002</a:t>
            </a:r>
          </a:p>
          <a:p>
            <a:endParaRPr lang="en-US" dirty="0"/>
          </a:p>
        </p:txBody>
      </p:sp>
      <p:sp>
        <p:nvSpPr>
          <p:cNvPr id="4" name="Subtitle 3">
            <a:extLst>
              <a:ext uri="{FF2B5EF4-FFF2-40B4-BE49-F238E27FC236}">
                <a16:creationId xmlns:a16="http://schemas.microsoft.com/office/drawing/2014/main" id="{4A3E8D9C-19D1-CFBC-9D90-E85B377EAD8E}"/>
              </a:ext>
            </a:extLst>
          </p:cNvPr>
          <p:cNvSpPr>
            <a:spLocks noGrp="1"/>
          </p:cNvSpPr>
          <p:nvPr>
            <p:ph type="subTitle" idx="2"/>
          </p:nvPr>
        </p:nvSpPr>
        <p:spPr>
          <a:xfrm>
            <a:off x="334736" y="1256325"/>
            <a:ext cx="4084564" cy="2925300"/>
          </a:xfrm>
        </p:spPr>
        <p:txBody>
          <a:bodyPr/>
          <a:lstStyle/>
          <a:p>
            <a:r>
              <a:rPr lang="en-ID" b="1" dirty="0"/>
              <a:t>Faktor </a:t>
            </a:r>
            <a:r>
              <a:rPr lang="en-ID" b="1" dirty="0" err="1"/>
              <a:t>kesalahan</a:t>
            </a:r>
            <a:r>
              <a:rPr lang="en-ID" b="1" dirty="0"/>
              <a:t> unit </a:t>
            </a:r>
            <a:r>
              <a:rPr lang="en-ID" b="1" dirty="0" err="1"/>
              <a:t>tersembunyi</a:t>
            </a:r>
            <a:endParaRPr lang="en-ID" b="1" dirty="0"/>
          </a:p>
          <a:p>
            <a:endParaRPr lang="en-ID" dirty="0"/>
          </a:p>
          <a:p>
            <a:r>
              <a:rPr lang="el-GR" dirty="0"/>
              <a:t>δ</a:t>
            </a:r>
            <a:r>
              <a:rPr lang="en-ID" dirty="0"/>
              <a:t>j = </a:t>
            </a:r>
            <a:r>
              <a:rPr lang="el-GR" dirty="0"/>
              <a:t>δ_</a:t>
            </a:r>
            <a:r>
              <a:rPr lang="en-ID" dirty="0" err="1"/>
              <a:t>netj</a:t>
            </a:r>
            <a:r>
              <a:rPr lang="en-ID" dirty="0"/>
              <a:t> f’(</a:t>
            </a:r>
            <a:r>
              <a:rPr lang="en-ID" dirty="0" err="1"/>
              <a:t>z_netj</a:t>
            </a:r>
            <a:r>
              <a:rPr lang="en-ID" dirty="0"/>
              <a:t>)= </a:t>
            </a:r>
            <a:r>
              <a:rPr lang="el-GR" dirty="0"/>
              <a:t>δ_</a:t>
            </a:r>
            <a:r>
              <a:rPr lang="en-ID" dirty="0"/>
              <a:t>net </a:t>
            </a:r>
            <a:r>
              <a:rPr lang="en-ID" dirty="0" err="1"/>
              <a:t>zj</a:t>
            </a:r>
            <a:r>
              <a:rPr lang="en-ID" dirty="0"/>
              <a:t> (1-zj)</a:t>
            </a:r>
          </a:p>
          <a:p>
            <a:r>
              <a:rPr lang="el-GR" dirty="0"/>
              <a:t>δ1 = δ_</a:t>
            </a:r>
            <a:r>
              <a:rPr lang="en-ID" dirty="0"/>
              <a:t>net1 z1 (1-z1)=(-0.055).0,55.(1-(0,55))=-0,01</a:t>
            </a:r>
          </a:p>
          <a:p>
            <a:r>
              <a:rPr lang="el-GR" dirty="0"/>
              <a:t>δ2 = δ_</a:t>
            </a:r>
            <a:r>
              <a:rPr lang="en-ID" dirty="0"/>
              <a:t>net2 z2 (1-z2)=(0.033).0,67.(1-(0,67))=0,01</a:t>
            </a:r>
          </a:p>
          <a:p>
            <a:r>
              <a:rPr lang="el-GR" dirty="0"/>
              <a:t>δ3 = δ_</a:t>
            </a:r>
            <a:r>
              <a:rPr lang="en-ID" dirty="0"/>
              <a:t>net3 z3 (1-z3)=(0.044).0,52.(1-(0,52))=0,01</a:t>
            </a:r>
          </a:p>
          <a:p>
            <a:endParaRPr lang="en-ID" dirty="0"/>
          </a:p>
          <a:p>
            <a:r>
              <a:rPr lang="en-ID" dirty="0"/>
              <a:t>∆</a:t>
            </a:r>
            <a:r>
              <a:rPr lang="en-ID" dirty="0" err="1"/>
              <a:t>vji</a:t>
            </a:r>
            <a:r>
              <a:rPr lang="en-ID" dirty="0"/>
              <a:t> = </a:t>
            </a:r>
            <a:r>
              <a:rPr lang="el-GR" dirty="0"/>
              <a:t>α δ</a:t>
            </a:r>
            <a:r>
              <a:rPr lang="en-ID" dirty="0" err="1"/>
              <a:t>jxi</a:t>
            </a:r>
            <a:endParaRPr lang="en-ID" dirty="0"/>
          </a:p>
          <a:p>
            <a:endParaRPr lang="en-US" dirty="0"/>
          </a:p>
        </p:txBody>
      </p:sp>
      <p:sp>
        <p:nvSpPr>
          <p:cNvPr id="5" name="Google Shape;1498;p30">
            <a:extLst>
              <a:ext uri="{FF2B5EF4-FFF2-40B4-BE49-F238E27FC236}">
                <a16:creationId xmlns:a16="http://schemas.microsoft.com/office/drawing/2014/main" id="{2263130E-E42A-C8D5-705A-815B4CE3D000}"/>
              </a:ext>
            </a:extLst>
          </p:cNvPr>
          <p:cNvSpPr txBox="1">
            <a:spLocks/>
          </p:cNvSpPr>
          <p:nvPr/>
        </p:nvSpPr>
        <p:spPr>
          <a:xfrm>
            <a:off x="634118" y="4080846"/>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400744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F3F1-5CA3-81B3-3A66-3A18761FD8C2}"/>
              </a:ext>
            </a:extLst>
          </p:cNvPr>
          <p:cNvSpPr>
            <a:spLocks noGrp="1"/>
          </p:cNvSpPr>
          <p:nvPr>
            <p:ph type="title"/>
          </p:nvPr>
        </p:nvSpPr>
        <p:spPr>
          <a:xfrm>
            <a:off x="720000" y="620485"/>
            <a:ext cx="7704000" cy="397239"/>
          </a:xfrm>
        </p:spPr>
        <p:txBody>
          <a:bodyPr/>
          <a:lstStyle/>
          <a:p>
            <a:r>
              <a:rPr lang="en-ID" sz="1500" dirty="0"/>
              <a:t>Fase III : </a:t>
            </a:r>
            <a:r>
              <a:rPr lang="en-ID" sz="1500" dirty="0" err="1"/>
              <a:t>Perubahan</a:t>
            </a:r>
            <a:r>
              <a:rPr lang="en-ID" sz="1500" dirty="0"/>
              <a:t> </a:t>
            </a:r>
            <a:r>
              <a:rPr lang="en-ID" sz="1500" dirty="0" err="1"/>
              <a:t>Bobot</a:t>
            </a:r>
            <a:endParaRPr lang="en-US" sz="1500" dirty="0"/>
          </a:p>
        </p:txBody>
      </p:sp>
      <p:sp>
        <p:nvSpPr>
          <p:cNvPr id="4" name="Subtitle 3">
            <a:extLst>
              <a:ext uri="{FF2B5EF4-FFF2-40B4-BE49-F238E27FC236}">
                <a16:creationId xmlns:a16="http://schemas.microsoft.com/office/drawing/2014/main" id="{DFA8A46F-033A-E868-C1C4-9DAC5FC51552}"/>
              </a:ext>
            </a:extLst>
          </p:cNvPr>
          <p:cNvSpPr>
            <a:spLocks noGrp="1"/>
          </p:cNvSpPr>
          <p:nvPr>
            <p:ph type="subTitle" idx="2"/>
          </p:nvPr>
        </p:nvSpPr>
        <p:spPr>
          <a:xfrm>
            <a:off x="465363" y="1256325"/>
            <a:ext cx="5061857" cy="2925300"/>
          </a:xfrm>
        </p:spPr>
        <p:txBody>
          <a:bodyPr/>
          <a:lstStyle/>
          <a:p>
            <a:r>
              <a:rPr lang="en-ID" dirty="0"/>
              <a:t>Langkah 8</a:t>
            </a:r>
          </a:p>
          <a:p>
            <a:r>
              <a:rPr lang="en-ID" dirty="0" err="1"/>
              <a:t>Perubahan</a:t>
            </a:r>
            <a:r>
              <a:rPr lang="en-ID" dirty="0"/>
              <a:t> </a:t>
            </a:r>
            <a:r>
              <a:rPr lang="en-ID" dirty="0" err="1"/>
              <a:t>bobot</a:t>
            </a:r>
            <a:r>
              <a:rPr lang="en-ID" dirty="0"/>
              <a:t> garis yang </a:t>
            </a:r>
            <a:r>
              <a:rPr lang="en-ID" dirty="0" err="1"/>
              <a:t>menuju</a:t>
            </a:r>
            <a:r>
              <a:rPr lang="en-ID" dirty="0"/>
              <a:t> unit </a:t>
            </a:r>
            <a:r>
              <a:rPr lang="en-ID" dirty="0" err="1"/>
              <a:t>keluaran</a:t>
            </a:r>
            <a:endParaRPr lang="en-ID" dirty="0"/>
          </a:p>
          <a:p>
            <a:endParaRPr lang="en-ID" dirty="0"/>
          </a:p>
          <a:p>
            <a:r>
              <a:rPr lang="en-ID" dirty="0" err="1"/>
              <a:t>wkj</a:t>
            </a:r>
            <a:r>
              <a:rPr lang="en-ID" dirty="0"/>
              <a:t> (</a:t>
            </a:r>
            <a:r>
              <a:rPr lang="en-ID" dirty="0" err="1"/>
              <a:t>baru</a:t>
            </a:r>
            <a:r>
              <a:rPr lang="en-ID" dirty="0"/>
              <a:t>)= </a:t>
            </a:r>
            <a:r>
              <a:rPr lang="en-ID" dirty="0" err="1"/>
              <a:t>wkj</a:t>
            </a:r>
            <a:r>
              <a:rPr lang="en-ID" dirty="0"/>
              <a:t> (lama) + ∆</a:t>
            </a:r>
            <a:r>
              <a:rPr lang="en-ID" dirty="0" err="1"/>
              <a:t>wkj</a:t>
            </a:r>
            <a:endParaRPr lang="en-ID" dirty="0"/>
          </a:p>
          <a:p>
            <a:endParaRPr lang="en-ID" dirty="0"/>
          </a:p>
          <a:p>
            <a:r>
              <a:rPr lang="en-ID" dirty="0"/>
              <a:t>w10 (</a:t>
            </a:r>
            <a:r>
              <a:rPr lang="en-ID" dirty="0" err="1"/>
              <a:t>baru</a:t>
            </a:r>
            <a:r>
              <a:rPr lang="en-ID" dirty="0"/>
              <a:t>)= w10 (lama) + ∆w10 = -0,1-0,022 = -0,122</a:t>
            </a:r>
          </a:p>
          <a:p>
            <a:r>
              <a:rPr lang="en-ID" dirty="0"/>
              <a:t>w11 (</a:t>
            </a:r>
            <a:r>
              <a:rPr lang="en-ID" dirty="0" err="1"/>
              <a:t>baru</a:t>
            </a:r>
            <a:r>
              <a:rPr lang="en-ID" dirty="0"/>
              <a:t>)= w11 (lama) + ∆w11 = 0,5-0,01 = 0,49</a:t>
            </a:r>
          </a:p>
          <a:p>
            <a:r>
              <a:rPr lang="en-ID" dirty="0"/>
              <a:t>w12 (</a:t>
            </a:r>
            <a:r>
              <a:rPr lang="en-ID" dirty="0" err="1"/>
              <a:t>baru</a:t>
            </a:r>
            <a:r>
              <a:rPr lang="en-ID" dirty="0"/>
              <a:t>)= w12 (lama) + ∆w12 = -0,3-0,01 = 0,31</a:t>
            </a:r>
          </a:p>
          <a:p>
            <a:r>
              <a:rPr lang="en-ID" dirty="0"/>
              <a:t>w13 (</a:t>
            </a:r>
            <a:r>
              <a:rPr lang="en-ID" dirty="0" err="1"/>
              <a:t>baru</a:t>
            </a:r>
            <a:r>
              <a:rPr lang="en-ID" dirty="0"/>
              <a:t>)= w13 (lama) + ∆w13 = -0,4-0,01 = 0,41</a:t>
            </a:r>
          </a:p>
          <a:p>
            <a:endParaRPr lang="en-ID" dirty="0"/>
          </a:p>
          <a:p>
            <a:r>
              <a:rPr lang="en-ID" dirty="0" err="1"/>
              <a:t>Vji</a:t>
            </a:r>
            <a:r>
              <a:rPr lang="en-ID" dirty="0"/>
              <a:t> (</a:t>
            </a:r>
            <a:r>
              <a:rPr lang="en-ID" dirty="0" err="1"/>
              <a:t>baru</a:t>
            </a:r>
            <a:r>
              <a:rPr lang="en-ID" dirty="0"/>
              <a:t>)= </a:t>
            </a:r>
            <a:r>
              <a:rPr lang="en-ID" dirty="0" err="1"/>
              <a:t>vji</a:t>
            </a:r>
            <a:r>
              <a:rPr lang="en-ID" dirty="0"/>
              <a:t> (lama) + ∆</a:t>
            </a:r>
            <a:r>
              <a:rPr lang="en-ID" dirty="0" err="1"/>
              <a:t>vji</a:t>
            </a:r>
            <a:endParaRPr lang="en-ID" dirty="0"/>
          </a:p>
          <a:p>
            <a:endParaRPr lang="en-US" dirty="0"/>
          </a:p>
        </p:txBody>
      </p:sp>
      <p:sp>
        <p:nvSpPr>
          <p:cNvPr id="5" name="Google Shape;1498;p30">
            <a:extLst>
              <a:ext uri="{FF2B5EF4-FFF2-40B4-BE49-F238E27FC236}">
                <a16:creationId xmlns:a16="http://schemas.microsoft.com/office/drawing/2014/main" id="{DF21FC80-CF1D-953C-8978-33A3DB9774F1}"/>
              </a:ext>
            </a:extLst>
          </p:cNvPr>
          <p:cNvSpPr txBox="1">
            <a:spLocks/>
          </p:cNvSpPr>
          <p:nvPr/>
        </p:nvSpPr>
        <p:spPr>
          <a:xfrm>
            <a:off x="634118" y="4080846"/>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875409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BBF30-0FB7-ECF2-989B-0718CF6270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7CC6B-D08E-597A-DCDF-0EF85051D93E}"/>
              </a:ext>
            </a:extLst>
          </p:cNvPr>
          <p:cNvSpPr>
            <a:spLocks noGrp="1"/>
          </p:cNvSpPr>
          <p:nvPr>
            <p:ph type="title"/>
          </p:nvPr>
        </p:nvSpPr>
        <p:spPr>
          <a:xfrm>
            <a:off x="720000" y="620485"/>
            <a:ext cx="7704000" cy="397239"/>
          </a:xfrm>
        </p:spPr>
        <p:txBody>
          <a:bodyPr/>
          <a:lstStyle/>
          <a:p>
            <a:r>
              <a:rPr lang="en-ID" sz="1500" dirty="0"/>
              <a:t>Fase III : </a:t>
            </a:r>
            <a:r>
              <a:rPr lang="en-ID" sz="1500" dirty="0" err="1"/>
              <a:t>Perubahan</a:t>
            </a:r>
            <a:r>
              <a:rPr lang="en-ID" sz="1500" dirty="0"/>
              <a:t> </a:t>
            </a:r>
            <a:r>
              <a:rPr lang="en-ID" sz="1500" dirty="0" err="1"/>
              <a:t>Bobot</a:t>
            </a:r>
            <a:endParaRPr lang="en-US" sz="1500" dirty="0"/>
          </a:p>
        </p:txBody>
      </p:sp>
      <p:sp>
        <p:nvSpPr>
          <p:cNvPr id="4" name="Subtitle 3">
            <a:extLst>
              <a:ext uri="{FF2B5EF4-FFF2-40B4-BE49-F238E27FC236}">
                <a16:creationId xmlns:a16="http://schemas.microsoft.com/office/drawing/2014/main" id="{03AFB1DA-870C-E402-D897-607EFDD88589}"/>
              </a:ext>
            </a:extLst>
          </p:cNvPr>
          <p:cNvSpPr>
            <a:spLocks noGrp="1"/>
          </p:cNvSpPr>
          <p:nvPr>
            <p:ph type="subTitle" idx="2"/>
          </p:nvPr>
        </p:nvSpPr>
        <p:spPr>
          <a:xfrm>
            <a:off x="465363" y="1256325"/>
            <a:ext cx="5061857" cy="2925300"/>
          </a:xfrm>
        </p:spPr>
        <p:txBody>
          <a:bodyPr/>
          <a:lstStyle/>
          <a:p>
            <a:r>
              <a:rPr lang="en-ID" dirty="0"/>
              <a:t>V10 (</a:t>
            </a:r>
            <a:r>
              <a:rPr lang="en-ID" dirty="0" err="1"/>
              <a:t>baru</a:t>
            </a:r>
            <a:r>
              <a:rPr lang="en-ID" dirty="0"/>
              <a:t>)= v10 (lama) + ∆v10 =-0,3-0,002 = -0,302</a:t>
            </a:r>
          </a:p>
          <a:p>
            <a:r>
              <a:rPr lang="en-ID" dirty="0"/>
              <a:t>V20 (</a:t>
            </a:r>
            <a:r>
              <a:rPr lang="en-ID" dirty="0" err="1"/>
              <a:t>baru</a:t>
            </a:r>
            <a:r>
              <a:rPr lang="en-ID" dirty="0"/>
              <a:t>)= v20 (lama) + ∆v20 =0,3+0,002 = 0,302</a:t>
            </a:r>
          </a:p>
          <a:p>
            <a:r>
              <a:rPr lang="en-ID" dirty="0"/>
              <a:t>V30 (</a:t>
            </a:r>
            <a:r>
              <a:rPr lang="en-ID" dirty="0" err="1"/>
              <a:t>baru</a:t>
            </a:r>
            <a:r>
              <a:rPr lang="en-ID" dirty="0"/>
              <a:t>)= v30 (lama) + ∆v30 =0,3+0,002 = 0,302</a:t>
            </a:r>
          </a:p>
          <a:p>
            <a:endParaRPr lang="en-ID" dirty="0"/>
          </a:p>
          <a:p>
            <a:r>
              <a:rPr lang="en-ID" dirty="0"/>
              <a:t>V11 (</a:t>
            </a:r>
            <a:r>
              <a:rPr lang="en-ID" dirty="0" err="1"/>
              <a:t>baru</a:t>
            </a:r>
            <a:r>
              <a:rPr lang="en-ID" dirty="0"/>
              <a:t>)= v11 (lama) + ∆v11 =0,2-0,002 = 0,198</a:t>
            </a:r>
          </a:p>
          <a:p>
            <a:r>
              <a:rPr lang="en-ID" dirty="0"/>
              <a:t>V21 (</a:t>
            </a:r>
            <a:r>
              <a:rPr lang="en-ID" dirty="0" err="1"/>
              <a:t>baru</a:t>
            </a:r>
            <a:r>
              <a:rPr lang="en-ID" dirty="0"/>
              <a:t>)= v21 (lama) + ∆v21 =0,3+0,002 = 0,302</a:t>
            </a:r>
          </a:p>
          <a:p>
            <a:r>
              <a:rPr lang="en-ID" dirty="0"/>
              <a:t>V31 (</a:t>
            </a:r>
            <a:r>
              <a:rPr lang="en-ID" dirty="0" err="1"/>
              <a:t>baru</a:t>
            </a:r>
            <a:r>
              <a:rPr lang="en-ID" dirty="0"/>
              <a:t>)= v31 (lama) + ∆v31 =-0,1+0,002 = -0,098</a:t>
            </a:r>
          </a:p>
          <a:p>
            <a:endParaRPr lang="en-ID" dirty="0"/>
          </a:p>
          <a:p>
            <a:r>
              <a:rPr lang="en-ID" dirty="0"/>
              <a:t>V12 (</a:t>
            </a:r>
            <a:r>
              <a:rPr lang="en-ID" dirty="0" err="1"/>
              <a:t>baru</a:t>
            </a:r>
            <a:r>
              <a:rPr lang="en-ID" dirty="0"/>
              <a:t>)= v12 (lama) + ∆v12 =0,3-0,002 = 0,298</a:t>
            </a:r>
          </a:p>
          <a:p>
            <a:r>
              <a:rPr lang="en-ID" dirty="0"/>
              <a:t>V22 (</a:t>
            </a:r>
            <a:r>
              <a:rPr lang="en-ID" dirty="0" err="1"/>
              <a:t>baru</a:t>
            </a:r>
            <a:r>
              <a:rPr lang="en-ID" dirty="0"/>
              <a:t>)= v22 (lama) + ∆v22 =0,1+0,002 = 0,102</a:t>
            </a:r>
          </a:p>
          <a:p>
            <a:r>
              <a:rPr lang="en-ID" dirty="0"/>
              <a:t>V32 (</a:t>
            </a:r>
            <a:r>
              <a:rPr lang="en-ID" dirty="0" err="1"/>
              <a:t>baru</a:t>
            </a:r>
            <a:r>
              <a:rPr lang="en-ID" dirty="0"/>
              <a:t>)= v32 (lama) + ∆v32 =-0,1+0,002 = -0,098</a:t>
            </a:r>
          </a:p>
        </p:txBody>
      </p:sp>
      <p:sp>
        <p:nvSpPr>
          <p:cNvPr id="3" name="Google Shape;1498;p30">
            <a:extLst>
              <a:ext uri="{FF2B5EF4-FFF2-40B4-BE49-F238E27FC236}">
                <a16:creationId xmlns:a16="http://schemas.microsoft.com/office/drawing/2014/main" id="{37DD5A35-CCD9-2923-7454-36BABB8CF6DD}"/>
              </a:ext>
            </a:extLst>
          </p:cNvPr>
          <p:cNvSpPr txBox="1">
            <a:spLocks/>
          </p:cNvSpPr>
          <p:nvPr/>
        </p:nvSpPr>
        <p:spPr>
          <a:xfrm>
            <a:off x="634118" y="4080846"/>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a:t>https://</a:t>
            </a:r>
            <a:r>
              <a:rPr lang="en-ID" sz="900" dirty="0" err="1"/>
              <a:t>lmsspada.kemdiktisaintek.go.id</a:t>
            </a:r>
            <a:r>
              <a:rPr lang="en-ID" sz="900" dirty="0"/>
              <a:t>/</a:t>
            </a:r>
            <a:r>
              <a:rPr lang="en-ID" sz="900" dirty="0" err="1"/>
              <a:t>pluginfile.php</a:t>
            </a:r>
            <a:r>
              <a:rPr lang="en-ID" sz="900" dirty="0"/>
              <a:t>/79295/</a:t>
            </a:r>
            <a:r>
              <a:rPr lang="en-ID" sz="900" dirty="0" err="1"/>
              <a:t>mod_resource</a:t>
            </a:r>
            <a:r>
              <a:rPr lang="en-ID" sz="900" dirty="0"/>
              <a:t>/content/1/9-Backpropagation_Yogiek%20Indra%20Kurniawan.pdf</a:t>
            </a:r>
            <a:endParaRPr lang="en-US" sz="900" dirty="0"/>
          </a:p>
        </p:txBody>
      </p:sp>
    </p:spTree>
    <p:extLst>
      <p:ext uri="{BB962C8B-B14F-4D97-AF65-F5344CB8AC3E}">
        <p14:creationId xmlns:p14="http://schemas.microsoft.com/office/powerpoint/2010/main" val="3754977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5"/>
          <p:cNvSpPr txBox="1">
            <a:spLocks noGrp="1"/>
          </p:cNvSpPr>
          <p:nvPr>
            <p:ph type="title"/>
          </p:nvPr>
        </p:nvSpPr>
        <p:spPr>
          <a:xfrm>
            <a:off x="294225" y="622196"/>
            <a:ext cx="4912775" cy="10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KESIMPULAN</a:t>
            </a:r>
            <a:endParaRPr/>
          </a:p>
        </p:txBody>
      </p:sp>
      <p:grpSp>
        <p:nvGrpSpPr>
          <p:cNvPr id="1596" name="Google Shape;1596;p35"/>
          <p:cNvGrpSpPr/>
          <p:nvPr/>
        </p:nvGrpSpPr>
        <p:grpSpPr>
          <a:xfrm rot="2214200" flipH="1">
            <a:off x="8180145" y="4231441"/>
            <a:ext cx="501360" cy="695474"/>
            <a:chOff x="140150" y="4340075"/>
            <a:chExt cx="406275" cy="563575"/>
          </a:xfrm>
        </p:grpSpPr>
        <p:sp>
          <p:nvSpPr>
            <p:cNvPr id="1597" name="Google Shape;1597;p35"/>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8" name="Google Shape;1598;p35"/>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9" name="Google Shape;1599;p35"/>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0" name="Google Shape;1600;p35"/>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 name="Google Shape;1499;p30">
            <a:extLst>
              <a:ext uri="{FF2B5EF4-FFF2-40B4-BE49-F238E27FC236}">
                <a16:creationId xmlns:a16="http://schemas.microsoft.com/office/drawing/2014/main" id="{F58820EF-333E-CC3C-02F6-483B4DAF4654}"/>
              </a:ext>
            </a:extLst>
          </p:cNvPr>
          <p:cNvSpPr txBox="1">
            <a:spLocks/>
          </p:cNvSpPr>
          <p:nvPr/>
        </p:nvSpPr>
        <p:spPr>
          <a:xfrm>
            <a:off x="857274" y="1536133"/>
            <a:ext cx="7324288" cy="14971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a:t>Jaringan Saraf Tiruan merupakan model komputasi yang meniru cara kerja otak manusia melalui neuron-neuron buatan yang saling terhubung. JST memiliki komponen dan arsitektur yang variatif, serta metode pembelajaran yang memungkinkan jaringan belajar dari data. Salah satu algoritma penting adalah backpropagation, yang bekerja melalui proses propagasi maju, perhitungan error, dan penyesuaian bobot untuk meningkatkan akurasi keluaran.</a:t>
            </a:r>
          </a:p>
        </p:txBody>
      </p:sp>
      <p:sp>
        <p:nvSpPr>
          <p:cNvPr id="3" name="Google Shape;1498;p30">
            <a:extLst>
              <a:ext uri="{FF2B5EF4-FFF2-40B4-BE49-F238E27FC236}">
                <a16:creationId xmlns:a16="http://schemas.microsoft.com/office/drawing/2014/main" id="{256A6F12-4E91-28F5-2628-F029B83EFD52}"/>
              </a:ext>
            </a:extLst>
          </p:cNvPr>
          <p:cNvSpPr txBox="1">
            <a:spLocks/>
          </p:cNvSpPr>
          <p:nvPr/>
        </p:nvSpPr>
        <p:spPr>
          <a:xfrm>
            <a:off x="857274" y="3095971"/>
            <a:ext cx="7349688" cy="6787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err="1"/>
              <a:t>Referensi</a:t>
            </a:r>
            <a:r>
              <a:rPr lang="en" dirty="0"/>
              <a:t> :</a:t>
            </a:r>
          </a:p>
          <a:p>
            <a:r>
              <a:rPr lang="en-ID" sz="900" dirty="0" err="1"/>
              <a:t>Puspitaningrum</a:t>
            </a:r>
            <a:r>
              <a:rPr lang="en-ID" sz="900" dirty="0"/>
              <a:t>, 2006. </a:t>
            </a:r>
            <a:r>
              <a:rPr lang="en-ID" sz="900" i="1" dirty="0" err="1"/>
              <a:t>Landasan</a:t>
            </a:r>
            <a:r>
              <a:rPr lang="en-ID" sz="900" i="1" dirty="0"/>
              <a:t> Teori </a:t>
            </a:r>
            <a:r>
              <a:rPr lang="en-ID" sz="900" i="1" dirty="0" err="1"/>
              <a:t>Jaringan</a:t>
            </a:r>
            <a:r>
              <a:rPr lang="en-ID" sz="900" i="1" dirty="0"/>
              <a:t> Saraf </a:t>
            </a:r>
            <a:r>
              <a:rPr lang="en-ID" sz="900" i="1" dirty="0" err="1"/>
              <a:t>Tiruan</a:t>
            </a:r>
            <a:r>
              <a:rPr lang="en-ID" sz="900" dirty="0"/>
              <a:t>. UIN Suska Riau — </a:t>
            </a:r>
            <a:r>
              <a:rPr lang="en-ID" sz="900" dirty="0">
                <a:hlinkClick r:id="rId3"/>
              </a:rPr>
              <a:t>https://repository.uin-suska.ac.id/2991/3/BAB%20II.pdf</a:t>
            </a:r>
            <a:endParaRPr lang="en-ID" sz="900" dirty="0"/>
          </a:p>
          <a:p>
            <a:endParaRPr lang="en-US" sz="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37"/>
          <p:cNvSpPr txBox="1">
            <a:spLocks noGrp="1"/>
          </p:cNvSpPr>
          <p:nvPr>
            <p:ph type="title"/>
          </p:nvPr>
        </p:nvSpPr>
        <p:spPr>
          <a:xfrm>
            <a:off x="1284000" y="1714512"/>
            <a:ext cx="6576000" cy="12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TERIMA KASIH</a:t>
            </a:r>
            <a:endParaRPr/>
          </a:p>
        </p:txBody>
      </p:sp>
      <p:sp>
        <p:nvSpPr>
          <p:cNvPr id="1686" name="Google Shape;1686;p37"/>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a:t>B</a:t>
            </a:r>
            <a:r>
              <a:rPr lang="en"/>
              <a:t>y kelompok 3 :D</a:t>
            </a:r>
            <a:endParaRPr/>
          </a:p>
        </p:txBody>
      </p:sp>
      <p:grpSp>
        <p:nvGrpSpPr>
          <p:cNvPr id="1687" name="Google Shape;1687;p37"/>
          <p:cNvGrpSpPr/>
          <p:nvPr/>
        </p:nvGrpSpPr>
        <p:grpSpPr>
          <a:xfrm>
            <a:off x="1375500" y="910514"/>
            <a:ext cx="6442255" cy="3335949"/>
            <a:chOff x="1375500" y="910514"/>
            <a:chExt cx="6442255" cy="3335949"/>
          </a:xfrm>
        </p:grpSpPr>
        <p:grpSp>
          <p:nvGrpSpPr>
            <p:cNvPr id="1688" name="Google Shape;1688;p37"/>
            <p:cNvGrpSpPr/>
            <p:nvPr/>
          </p:nvGrpSpPr>
          <p:grpSpPr>
            <a:xfrm rot="6922716">
              <a:off x="7360574" y="1015273"/>
              <a:ext cx="435969" cy="322677"/>
              <a:chOff x="8529533" y="681525"/>
              <a:chExt cx="435967" cy="322675"/>
            </a:xfrm>
          </p:grpSpPr>
          <p:sp>
            <p:nvSpPr>
              <p:cNvPr id="1689" name="Google Shape;1689;p37"/>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0" name="Google Shape;1690;p3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1" name="Google Shape;1691;p3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nvGrpSpPr>
            <p:cNvPr id="1692" name="Google Shape;1692;p37"/>
            <p:cNvGrpSpPr/>
            <p:nvPr/>
          </p:nvGrpSpPr>
          <p:grpSpPr>
            <a:xfrm>
              <a:off x="1375500" y="3682887"/>
              <a:ext cx="406275" cy="563575"/>
              <a:chOff x="140150" y="4340075"/>
              <a:chExt cx="406275" cy="563575"/>
            </a:xfrm>
          </p:grpSpPr>
          <p:sp>
            <p:nvSpPr>
              <p:cNvPr id="1693" name="Google Shape;1693;p3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4" name="Google Shape;1694;p3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5" name="Google Shape;1695;p3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6" name="Google Shape;1696;p37"/>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30"/>
          <p:cNvSpPr txBox="1">
            <a:spLocks noGrp="1"/>
          </p:cNvSpPr>
          <p:nvPr>
            <p:ph type="title"/>
          </p:nvPr>
        </p:nvSpPr>
        <p:spPr>
          <a:xfrm>
            <a:off x="720000" y="671053"/>
            <a:ext cx="4930787" cy="572700"/>
          </a:xfrm>
          <a:prstGeom prst="rect">
            <a:avLst/>
          </a:prstGeom>
        </p:spPr>
        <p:txBody>
          <a:bodyPr spcFirstLastPara="1" wrap="square" lIns="91425" tIns="91425" rIns="91425" bIns="91425" anchor="t" anchorCtr="0">
            <a:noAutofit/>
          </a:bodyPr>
          <a:lstStyle/>
          <a:p>
            <a:pPr lvl="0"/>
            <a:r>
              <a:rPr lang="en"/>
              <a:t>Apa Sih Itu </a:t>
            </a:r>
            <a:r>
              <a:rPr lang="en-ID"/>
              <a:t>Jaringan Saraf Tiruan (JST)?</a:t>
            </a:r>
            <a:endParaRPr/>
          </a:p>
        </p:txBody>
      </p:sp>
      <p:sp>
        <p:nvSpPr>
          <p:cNvPr id="1498" name="Google Shape;1498;p30"/>
          <p:cNvSpPr txBox="1">
            <a:spLocks noGrp="1"/>
          </p:cNvSpPr>
          <p:nvPr>
            <p:ph type="subTitle" idx="1"/>
          </p:nvPr>
        </p:nvSpPr>
        <p:spPr>
          <a:xfrm>
            <a:off x="720000" y="3609440"/>
            <a:ext cx="5958203" cy="678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Referensi :</a:t>
            </a:r>
          </a:p>
          <a:p>
            <a:pPr marL="0" lvl="0" indent="0"/>
            <a:r>
              <a:rPr lang="en-US" sz="900"/>
              <a:t>IBM (Neural Networks) — </a:t>
            </a:r>
            <a:r>
              <a:rPr lang="en-US" sz="900">
                <a:hlinkClick r:id="rId3"/>
              </a:rPr>
              <a:t>https://www.ibm.com/think/topics/neural-networks</a:t>
            </a:r>
            <a:br>
              <a:rPr lang="en-US" sz="900"/>
            </a:br>
            <a:r>
              <a:rPr lang="en-US" sz="900"/>
              <a:t>Wikipedia (Neural network) — </a:t>
            </a:r>
            <a:r>
              <a:rPr lang="en-US" sz="900">
                <a:hlinkClick r:id="rId4"/>
              </a:rPr>
              <a:t>https://en.wikipedia.org/wiki/Neural_network_(machine_learning)</a:t>
            </a:r>
            <a:endParaRPr sz="900"/>
          </a:p>
        </p:txBody>
      </p:sp>
      <p:sp>
        <p:nvSpPr>
          <p:cNvPr id="1499" name="Google Shape;1499;p30"/>
          <p:cNvSpPr txBox="1">
            <a:spLocks noGrp="1"/>
          </p:cNvSpPr>
          <p:nvPr>
            <p:ph type="subTitle" idx="2"/>
          </p:nvPr>
        </p:nvSpPr>
        <p:spPr>
          <a:xfrm>
            <a:off x="720000" y="1857818"/>
            <a:ext cx="5310931" cy="1497149"/>
          </a:xfrm>
          <a:prstGeom prst="rect">
            <a:avLst/>
          </a:prstGeom>
        </p:spPr>
        <p:txBody>
          <a:bodyPr spcFirstLastPara="1" wrap="square" lIns="91425" tIns="91425" rIns="91425" bIns="91425" anchor="t" anchorCtr="0">
            <a:noAutofit/>
          </a:bodyPr>
          <a:lstStyle/>
          <a:p>
            <a:pPr marL="0" lvl="0" indent="0"/>
            <a:r>
              <a:rPr lang="en-ID"/>
              <a:t>Jaringan Saraf Tiruan (JST) adalah model komputasi yang meniru cara kerja otak manusia, di mana sejumlah neuron buatan saling terhubung dan memproses informasi secara paralel. JST bekerja melalui lapisan input, lapisan tersembunyi, dan lapisan output untuk mengolah data sehingga mampu mengenali pola, melakukan klasifikasi, dan membuat prediksi.</a:t>
            </a:r>
            <a:endParaRPr/>
          </a:p>
        </p:txBody>
      </p:sp>
      <p:pic>
        <p:nvPicPr>
          <p:cNvPr id="1026" name="Picture 2" descr="Jaringan Saraf Tiruan Dalam Pembelajaran Kecerdasan Buatan">
            <a:extLst>
              <a:ext uri="{FF2B5EF4-FFF2-40B4-BE49-F238E27FC236}">
                <a16:creationId xmlns:a16="http://schemas.microsoft.com/office/drawing/2014/main" id="{B2F98895-7214-9FA6-180F-E285759165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62"/>
          <a:stretch>
            <a:fillRect/>
          </a:stretch>
        </p:blipFill>
        <p:spPr bwMode="auto">
          <a:xfrm>
            <a:off x="6041205" y="731375"/>
            <a:ext cx="2681557" cy="3158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32"/>
          <p:cNvSpPr txBox="1">
            <a:spLocks noGrp="1"/>
          </p:cNvSpPr>
          <p:nvPr>
            <p:ph type="title"/>
          </p:nvPr>
        </p:nvSpPr>
        <p:spPr>
          <a:xfrm>
            <a:off x="834425" y="397596"/>
            <a:ext cx="3668400" cy="6317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Sejarah JST</a:t>
            </a:r>
            <a:endParaRPr/>
          </a:p>
        </p:txBody>
      </p:sp>
      <p:sp>
        <p:nvSpPr>
          <p:cNvPr id="1521" name="Google Shape;1521;p32"/>
          <p:cNvSpPr txBox="1">
            <a:spLocks noGrp="1"/>
          </p:cNvSpPr>
          <p:nvPr>
            <p:ph type="subTitle" idx="1"/>
          </p:nvPr>
        </p:nvSpPr>
        <p:spPr>
          <a:xfrm>
            <a:off x="782338" y="962477"/>
            <a:ext cx="4522571" cy="2185092"/>
          </a:xfrm>
          <a:prstGeom prst="rect">
            <a:avLst/>
          </a:prstGeom>
        </p:spPr>
        <p:txBody>
          <a:bodyPr spcFirstLastPara="1" wrap="square" lIns="91425" tIns="91425" rIns="91425" bIns="91425" anchor="t" anchorCtr="0">
            <a:noAutofit/>
          </a:bodyPr>
          <a:lstStyle/>
          <a:p>
            <a:pPr marL="0" lvl="0" indent="0">
              <a:buNone/>
            </a:pPr>
            <a:r>
              <a:rPr lang="en-ID" sz="1300"/>
              <a:t>Perkembangan Jaringan Saraf Tiruan dimulai pada tahun 1943 ketika Warren McCulloch dan Walter Pitts memperkenalkan model neuron buatan pertama. Kemudian pada akhir 1950-an, Frank Rosenblatt mengembangkan model Perceptron sebagai jaringan dua lapis yang menjadi dasar kemajuan JST modern. Konsep-konsep awal ini membuka jalan bagi pengembangan arsitektur dan algoritma pembelajaran yang lebih kompleks di tahun-tahun berikutnya.</a:t>
            </a:r>
            <a:endParaRPr sz="1300"/>
          </a:p>
        </p:txBody>
      </p:sp>
      <p:pic>
        <p:nvPicPr>
          <p:cNvPr id="1522" name="Google Shape;1522;p32"/>
          <p:cNvPicPr preferRelativeResize="0">
            <a:picLocks noGrp="1"/>
          </p:cNvPicPr>
          <p:nvPr>
            <p:ph type="pic" idx="2"/>
          </p:nvPr>
        </p:nvPicPr>
        <p:blipFill>
          <a:blip r:embed="rId3"/>
          <a:srcRect t="3666" b="3666"/>
          <a:stretch/>
        </p:blipFill>
        <p:spPr>
          <a:xfrm>
            <a:off x="5343512" y="482517"/>
            <a:ext cx="3212467" cy="3289224"/>
          </a:xfrm>
          <a:prstGeom prst="ellipse">
            <a:avLst/>
          </a:prstGeom>
        </p:spPr>
      </p:pic>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27" name="Google Shape;1527;p32"/>
          <p:cNvGrpSpPr/>
          <p:nvPr/>
        </p:nvGrpSpPr>
        <p:grpSpPr>
          <a:xfrm>
            <a:off x="6788444" y="295325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sp>
        <p:nvSpPr>
          <p:cNvPr id="2" name="Google Shape;1498;p30">
            <a:extLst>
              <a:ext uri="{FF2B5EF4-FFF2-40B4-BE49-F238E27FC236}">
                <a16:creationId xmlns:a16="http://schemas.microsoft.com/office/drawing/2014/main" id="{13814515-41CA-F21B-C87A-E6E706453079}"/>
              </a:ext>
            </a:extLst>
          </p:cNvPr>
          <p:cNvSpPr txBox="1">
            <a:spLocks/>
          </p:cNvSpPr>
          <p:nvPr/>
        </p:nvSpPr>
        <p:spPr>
          <a:xfrm>
            <a:off x="751299" y="3516906"/>
            <a:ext cx="6001555" cy="678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a:t>Referensi :</a:t>
            </a:r>
          </a:p>
          <a:p>
            <a:pPr marL="0" indent="0"/>
            <a:r>
              <a:rPr lang="en-US" sz="900"/>
              <a:t>Warren McCulloch &amp; Walter Pitts (1943) “A Logical Calculus of the Ideas Immanent in Nervous Activity” — PDF: </a:t>
            </a:r>
            <a:r>
              <a:rPr lang="en-US" sz="900">
                <a:hlinkClick r:id="rId4"/>
              </a:rPr>
              <a:t>https://www.cs.cmu.edu/~./epxing/Class/10715/reading/McCulloch.and.Pitts.pdf</a:t>
            </a:r>
            <a:endParaRPr lang="en-US" sz="900"/>
          </a:p>
          <a:p>
            <a:pPr marL="0" indent="0"/>
            <a:r>
              <a:rPr lang="en-US" sz="900"/>
              <a:t>Frank Rosenblatt — “Professor’s perceptron paved the way for AI – 60 years too soon” (Cornell Chronicle) : </a:t>
            </a:r>
            <a:r>
              <a:rPr lang="en-US" sz="900">
                <a:hlinkClick r:id="rId5"/>
              </a:rPr>
              <a:t>https://news.cornell.edu/stories/2019/09/professors-perceptron-paved-way-ai-60-years-too-soon</a:t>
            </a:r>
            <a:endParaRPr lang="en-US"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1113917" y="290916"/>
            <a:ext cx="6786910" cy="572700"/>
          </a:xfrm>
          <a:prstGeom prst="rect">
            <a:avLst/>
          </a:prstGeom>
        </p:spPr>
        <p:txBody>
          <a:bodyPr spcFirstLastPara="1" wrap="square" lIns="91425" tIns="91425" rIns="91425" bIns="91425" anchor="t" anchorCtr="0">
            <a:noAutofit/>
          </a:bodyPr>
          <a:lstStyle/>
          <a:p>
            <a:pPr lvl="0"/>
            <a:r>
              <a:rPr lang="en-ID"/>
              <a:t>Penentuan JST</a:t>
            </a:r>
            <a:endParaRPr/>
          </a:p>
        </p:txBody>
      </p:sp>
      <p:sp>
        <p:nvSpPr>
          <p:cNvPr id="1769" name="Google Shape;1769;p42"/>
          <p:cNvSpPr txBox="1"/>
          <p:nvPr/>
        </p:nvSpPr>
        <p:spPr>
          <a:xfrm>
            <a:off x="1127142" y="974141"/>
            <a:ext cx="7704000" cy="4078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b="1">
                <a:solidFill>
                  <a:schemeClr val="dk1"/>
                </a:solidFill>
                <a:latin typeface="Mulish"/>
                <a:ea typeface="Mulish"/>
                <a:cs typeface="Mulish"/>
                <a:sym typeface="Mulish"/>
              </a:rPr>
              <a:t>Penentuan suatu Jaringan Saraf Tiruan meliputi tiga aspek utama, yaitu</a:t>
            </a:r>
            <a:endParaRPr>
              <a:solidFill>
                <a:schemeClr val="dk1"/>
              </a:solidFill>
              <a:latin typeface="Mulish"/>
              <a:ea typeface="Mulish"/>
              <a:cs typeface="Mulish"/>
              <a:sym typeface="Mulish"/>
            </a:endParaRPr>
          </a:p>
        </p:txBody>
      </p:sp>
      <p:sp>
        <p:nvSpPr>
          <p:cNvPr id="1770" name="Google Shape;1770;p42"/>
          <p:cNvSpPr txBox="1">
            <a:spLocks noGrp="1"/>
          </p:cNvSpPr>
          <p:nvPr>
            <p:ph type="title" idx="4294967295"/>
          </p:nvPr>
        </p:nvSpPr>
        <p:spPr>
          <a:xfrm>
            <a:off x="1832417" y="1539445"/>
            <a:ext cx="5991900" cy="572700"/>
          </a:xfrm>
          <a:prstGeom prst="rect">
            <a:avLst/>
          </a:prstGeom>
        </p:spPr>
        <p:txBody>
          <a:bodyPr spcFirstLastPara="1" wrap="square" lIns="91425" tIns="91425" rIns="91425" bIns="91425" anchor="ctr" anchorCtr="0">
            <a:noAutofit/>
          </a:bodyPr>
          <a:lstStyle/>
          <a:p>
            <a:pPr lvl="0">
              <a:lnSpc>
                <a:spcPct val="115000"/>
              </a:lnSpc>
            </a:pPr>
            <a:r>
              <a:rPr lang="en-ID" sz="1400"/>
              <a:t>Arsitektur jaringan: </a:t>
            </a:r>
            <a:r>
              <a:rPr lang="en-ID" sz="1400" b="0"/>
              <a:t>Menentukan jumlah lapisan, jumlah neuron per lapisan, dan pola koneksi antar neuron.</a:t>
            </a:r>
            <a:endParaRPr sz="1400" b="0">
              <a:latin typeface="Mulish"/>
              <a:ea typeface="Mulish"/>
              <a:cs typeface="Mulish"/>
              <a:sym typeface="Mulish"/>
            </a:endParaRPr>
          </a:p>
        </p:txBody>
      </p:sp>
      <p:sp>
        <p:nvSpPr>
          <p:cNvPr id="1771" name="Google Shape;1771;p42"/>
          <p:cNvSpPr txBox="1">
            <a:spLocks noGrp="1"/>
          </p:cNvSpPr>
          <p:nvPr>
            <p:ph type="title" idx="4294967295"/>
          </p:nvPr>
        </p:nvSpPr>
        <p:spPr>
          <a:xfrm>
            <a:off x="1832417" y="2259858"/>
            <a:ext cx="5991900" cy="572700"/>
          </a:xfrm>
          <a:prstGeom prst="rect">
            <a:avLst/>
          </a:prstGeom>
        </p:spPr>
        <p:txBody>
          <a:bodyPr spcFirstLastPara="1" wrap="square" lIns="91425" tIns="91425" rIns="91425" bIns="91425" anchor="ctr" anchorCtr="0">
            <a:noAutofit/>
          </a:bodyPr>
          <a:lstStyle/>
          <a:p>
            <a:pPr lvl="0">
              <a:lnSpc>
                <a:spcPct val="115000"/>
              </a:lnSpc>
            </a:pPr>
            <a:r>
              <a:rPr lang="en-ID" sz="1400"/>
              <a:t>Metode pembelajaran: </a:t>
            </a:r>
            <a:r>
              <a:rPr lang="en-ID" sz="1400" b="0"/>
              <a:t>Menjelaskan cara mengubah bobot dan bias selama pelatihan (misalnya supervised atau unsupervised).</a:t>
            </a:r>
            <a:endParaRPr sz="1400" b="0">
              <a:latin typeface="Mulish"/>
              <a:ea typeface="Mulish"/>
              <a:cs typeface="Mulish"/>
              <a:sym typeface="Mulish"/>
            </a:endParaRPr>
          </a:p>
        </p:txBody>
      </p:sp>
      <p:sp>
        <p:nvSpPr>
          <p:cNvPr id="1772" name="Google Shape;1772;p42"/>
          <p:cNvSpPr txBox="1">
            <a:spLocks noGrp="1"/>
          </p:cNvSpPr>
          <p:nvPr>
            <p:ph type="title" idx="4294967295"/>
          </p:nvPr>
        </p:nvSpPr>
        <p:spPr>
          <a:xfrm>
            <a:off x="1832417" y="2969945"/>
            <a:ext cx="5991900" cy="572700"/>
          </a:xfrm>
          <a:prstGeom prst="rect">
            <a:avLst/>
          </a:prstGeom>
        </p:spPr>
        <p:txBody>
          <a:bodyPr spcFirstLastPara="1" wrap="square" lIns="91425" tIns="91425" rIns="91425" bIns="91425" anchor="ctr" anchorCtr="0">
            <a:noAutofit/>
          </a:bodyPr>
          <a:lstStyle/>
          <a:p>
            <a:pPr lvl="0">
              <a:lnSpc>
                <a:spcPct val="115000"/>
              </a:lnSpc>
            </a:pPr>
            <a:r>
              <a:rPr lang="en-ID" sz="1400"/>
              <a:t>Fungsi aktivasi: </a:t>
            </a:r>
            <a:r>
              <a:rPr lang="en-ID" sz="1400" b="0"/>
              <a:t>Memberikan sifat non-linear pada jaringan agar dapat belajar pola kompleks dalam data.</a:t>
            </a:r>
            <a:endParaRPr sz="1400" b="0">
              <a:latin typeface="Mulish"/>
              <a:ea typeface="Mulish"/>
              <a:cs typeface="Mulish"/>
              <a:sym typeface="Mulish"/>
            </a:endParaRPr>
          </a:p>
        </p:txBody>
      </p:sp>
      <p:sp>
        <p:nvSpPr>
          <p:cNvPr id="1773" name="Google Shape;1773;p42"/>
          <p:cNvSpPr/>
          <p:nvPr/>
        </p:nvSpPr>
        <p:spPr>
          <a:xfrm>
            <a:off x="1158167" y="1539445"/>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158167" y="2259833"/>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158167" y="2969945"/>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27142" y="165827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27142" y="2378483"/>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27142" y="308842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4" name="Google Shape;1498;p30">
            <a:extLst>
              <a:ext uri="{FF2B5EF4-FFF2-40B4-BE49-F238E27FC236}">
                <a16:creationId xmlns:a16="http://schemas.microsoft.com/office/drawing/2014/main" id="{4C07C565-8103-9983-24EF-EAAE679DCC70}"/>
              </a:ext>
            </a:extLst>
          </p:cNvPr>
          <p:cNvSpPr txBox="1">
            <a:spLocks/>
          </p:cNvSpPr>
          <p:nvPr/>
        </p:nvSpPr>
        <p:spPr>
          <a:xfrm>
            <a:off x="1127142" y="3741120"/>
            <a:ext cx="6710400" cy="678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a:t>Referensi :</a:t>
            </a:r>
          </a:p>
          <a:p>
            <a:pPr marL="0" indent="0"/>
            <a:r>
              <a:rPr lang="en-ID" sz="900"/>
              <a:t>Puspitaningrum, 2006. </a:t>
            </a:r>
            <a:r>
              <a:rPr lang="en-ID" sz="900" i="1"/>
              <a:t>Landasan Teori Jaringan Saraf Tiruan</a:t>
            </a:r>
            <a:r>
              <a:rPr lang="en-ID" sz="900"/>
              <a:t>. UIN Suska Riau. </a:t>
            </a:r>
            <a:r>
              <a:rPr lang="en-ID" sz="900">
                <a:hlinkClick r:id="rId3"/>
              </a:rPr>
              <a:t>https://repository.uin-suska.ac.id/2991/3/BAB%20II.pdf</a:t>
            </a:r>
            <a:endParaRPr lang="en-ID"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43"/>
          <p:cNvSpPr/>
          <p:nvPr/>
        </p:nvSpPr>
        <p:spPr>
          <a:xfrm>
            <a:off x="3495950" y="1796597"/>
            <a:ext cx="572700" cy="572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85" name="Google Shape;1785;p43"/>
          <p:cNvSpPr txBox="1">
            <a:spLocks noGrp="1"/>
          </p:cNvSpPr>
          <p:nvPr>
            <p:ph type="title"/>
          </p:nvPr>
        </p:nvSpPr>
        <p:spPr>
          <a:xfrm>
            <a:off x="720000" y="3217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Komponen Jaringan (JST)</a:t>
            </a:r>
            <a:endParaRPr/>
          </a:p>
        </p:txBody>
      </p:sp>
      <p:sp>
        <p:nvSpPr>
          <p:cNvPr id="1786" name="Google Shape;1786;p43"/>
          <p:cNvSpPr txBox="1"/>
          <p:nvPr/>
        </p:nvSpPr>
        <p:spPr>
          <a:xfrm>
            <a:off x="3509825" y="2553434"/>
            <a:ext cx="2124600" cy="64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Albert Sans"/>
                <a:ea typeface="Albert Sans"/>
                <a:cs typeface="Albert Sans"/>
                <a:sym typeface="Albert Sans"/>
              </a:rPr>
              <a:t>Komponen</a:t>
            </a:r>
            <a:endParaRPr sz="2400" b="1">
              <a:solidFill>
                <a:schemeClr val="dk1"/>
              </a:solidFill>
              <a:latin typeface="Albert Sans"/>
              <a:ea typeface="Albert Sans"/>
              <a:cs typeface="Albert Sans"/>
              <a:sym typeface="Albert Sans"/>
            </a:endParaRPr>
          </a:p>
        </p:txBody>
      </p:sp>
      <p:cxnSp>
        <p:nvCxnSpPr>
          <p:cNvPr id="1787" name="Google Shape;1787;p43"/>
          <p:cNvCxnSpPr>
            <a:stCxn id="1786" idx="0"/>
            <a:endCxn id="1788" idx="2"/>
          </p:cNvCxnSpPr>
          <p:nvPr/>
        </p:nvCxnSpPr>
        <p:spPr>
          <a:xfrm rot="-5400000">
            <a:off x="4581725" y="2073434"/>
            <a:ext cx="470400" cy="489600"/>
          </a:xfrm>
          <a:prstGeom prst="bentConnector2">
            <a:avLst/>
          </a:prstGeom>
          <a:noFill/>
          <a:ln w="9525" cap="flat" cmpd="sng">
            <a:solidFill>
              <a:schemeClr val="dk2"/>
            </a:solidFill>
            <a:prstDash val="solid"/>
            <a:round/>
            <a:headEnd type="none" w="med" len="med"/>
            <a:tailEnd type="none" w="med" len="med"/>
          </a:ln>
        </p:spPr>
      </p:cxnSp>
      <p:cxnSp>
        <p:nvCxnSpPr>
          <p:cNvPr id="1789" name="Google Shape;1789;p43"/>
          <p:cNvCxnSpPr>
            <a:stCxn id="1786" idx="2"/>
            <a:endCxn id="1790" idx="2"/>
          </p:cNvCxnSpPr>
          <p:nvPr/>
        </p:nvCxnSpPr>
        <p:spPr>
          <a:xfrm rot="-5400000" flipH="1">
            <a:off x="4619375" y="3155684"/>
            <a:ext cx="395100" cy="489600"/>
          </a:xfrm>
          <a:prstGeom prst="bentConnector2">
            <a:avLst/>
          </a:prstGeom>
          <a:noFill/>
          <a:ln w="9525" cap="flat" cmpd="sng">
            <a:solidFill>
              <a:schemeClr val="dk2"/>
            </a:solidFill>
            <a:prstDash val="solid"/>
            <a:round/>
            <a:headEnd type="none" w="med" len="med"/>
            <a:tailEnd type="none" w="med" len="med"/>
          </a:ln>
        </p:spPr>
      </p:cxnSp>
      <p:cxnSp>
        <p:nvCxnSpPr>
          <p:cNvPr id="1794" name="Google Shape;1794;p43"/>
          <p:cNvCxnSpPr>
            <a:stCxn id="1786" idx="0"/>
            <a:endCxn id="1783" idx="6"/>
          </p:cNvCxnSpPr>
          <p:nvPr/>
        </p:nvCxnSpPr>
        <p:spPr>
          <a:xfrm rot="5400000" flipH="1">
            <a:off x="4085225" y="2066534"/>
            <a:ext cx="470400" cy="503400"/>
          </a:xfrm>
          <a:prstGeom prst="bentConnector2">
            <a:avLst/>
          </a:prstGeom>
          <a:noFill/>
          <a:ln w="9525" cap="flat" cmpd="sng">
            <a:solidFill>
              <a:schemeClr val="dk2"/>
            </a:solidFill>
            <a:prstDash val="solid"/>
            <a:round/>
            <a:headEnd type="none" w="med" len="med"/>
            <a:tailEnd type="none" w="med" len="med"/>
          </a:ln>
        </p:spPr>
      </p:cxnSp>
      <p:cxnSp>
        <p:nvCxnSpPr>
          <p:cNvPr id="1795" name="Google Shape;1795;p43"/>
          <p:cNvCxnSpPr>
            <a:stCxn id="1786" idx="2"/>
            <a:endCxn id="1796" idx="6"/>
          </p:cNvCxnSpPr>
          <p:nvPr/>
        </p:nvCxnSpPr>
        <p:spPr>
          <a:xfrm rot="5400000">
            <a:off x="4122875" y="3148784"/>
            <a:ext cx="395100" cy="503400"/>
          </a:xfrm>
          <a:prstGeom prst="bentConnector2">
            <a:avLst/>
          </a:prstGeom>
          <a:noFill/>
          <a:ln w="9525" cap="flat" cmpd="sng">
            <a:solidFill>
              <a:schemeClr val="dk2"/>
            </a:solidFill>
            <a:prstDash val="solid"/>
            <a:round/>
            <a:headEnd type="none" w="med" len="med"/>
            <a:tailEnd type="none" w="med" len="med"/>
          </a:ln>
        </p:spPr>
      </p:cxnSp>
      <p:sp>
        <p:nvSpPr>
          <p:cNvPr id="1797" name="Google Shape;1797;p43"/>
          <p:cNvSpPr txBox="1"/>
          <p:nvPr/>
        </p:nvSpPr>
        <p:spPr>
          <a:xfrm>
            <a:off x="726450" y="933044"/>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b="1">
                <a:solidFill>
                  <a:schemeClr val="dk1"/>
                </a:solidFill>
                <a:latin typeface="Mulish"/>
                <a:ea typeface="Mulish"/>
                <a:cs typeface="Mulish"/>
                <a:sym typeface="Mulish"/>
              </a:rPr>
              <a:t>JST memiliki beberapa komponen utama yang bekerja bersama dalam memproses informasi.</a:t>
            </a:r>
            <a:endParaRPr>
              <a:solidFill>
                <a:schemeClr val="dk1"/>
              </a:solidFill>
              <a:latin typeface="Mulish"/>
              <a:ea typeface="Mulish"/>
              <a:cs typeface="Mulish"/>
              <a:sym typeface="Mulish"/>
            </a:endParaRPr>
          </a:p>
        </p:txBody>
      </p:sp>
      <p:sp>
        <p:nvSpPr>
          <p:cNvPr id="1798" name="Google Shape;1798;p43"/>
          <p:cNvSpPr txBox="1"/>
          <p:nvPr/>
        </p:nvSpPr>
        <p:spPr>
          <a:xfrm>
            <a:off x="1119883" y="1655897"/>
            <a:ext cx="2315520" cy="854100"/>
          </a:xfrm>
          <a:prstGeom prst="rect">
            <a:avLst/>
          </a:prstGeom>
          <a:noFill/>
          <a:ln>
            <a:noFill/>
          </a:ln>
        </p:spPr>
        <p:txBody>
          <a:bodyPr spcFirstLastPara="1" wrap="square" lIns="91425" tIns="91425" rIns="91425" bIns="91425" anchor="t" anchorCtr="0">
            <a:noAutofit/>
          </a:bodyPr>
          <a:lstStyle/>
          <a:p>
            <a:pPr lvl="0" algn="r">
              <a:lnSpc>
                <a:spcPct val="115000"/>
              </a:lnSpc>
            </a:pPr>
            <a:r>
              <a:rPr lang="en-ID" sz="1200"/>
              <a:t>JST terdiri dari </a:t>
            </a:r>
            <a:r>
              <a:rPr lang="en-ID" sz="1200" b="1"/>
              <a:t>node/unit</a:t>
            </a:r>
            <a:r>
              <a:rPr lang="en-ID" sz="1200"/>
              <a:t> yang saling terhubung melalui </a:t>
            </a:r>
            <a:r>
              <a:rPr lang="en-ID" sz="1200" b="1"/>
              <a:t>link</a:t>
            </a:r>
            <a:r>
              <a:rPr lang="en-ID" sz="1200"/>
              <a:t> dengan bobot numerik yang menentukan kekuatan koneksi.</a:t>
            </a:r>
            <a:endParaRPr sz="1200">
              <a:solidFill>
                <a:schemeClr val="dk1"/>
              </a:solidFill>
              <a:latin typeface="Mulish"/>
              <a:ea typeface="Mulish"/>
              <a:cs typeface="Mulish"/>
              <a:sym typeface="Mulish"/>
            </a:endParaRPr>
          </a:p>
        </p:txBody>
      </p:sp>
      <p:sp>
        <p:nvSpPr>
          <p:cNvPr id="1799" name="Google Shape;1799;p43"/>
          <p:cNvSpPr txBox="1"/>
          <p:nvPr/>
        </p:nvSpPr>
        <p:spPr>
          <a:xfrm>
            <a:off x="5724470" y="1793568"/>
            <a:ext cx="2124600" cy="572700"/>
          </a:xfrm>
          <a:prstGeom prst="rect">
            <a:avLst/>
          </a:prstGeom>
          <a:noFill/>
          <a:ln>
            <a:noFill/>
          </a:ln>
        </p:spPr>
        <p:txBody>
          <a:bodyPr spcFirstLastPara="1" wrap="square" lIns="91425" tIns="91425" rIns="91425" bIns="91425" anchor="t" anchorCtr="0">
            <a:noAutofit/>
          </a:bodyPr>
          <a:lstStyle/>
          <a:p>
            <a:pPr lvl="0">
              <a:lnSpc>
                <a:spcPct val="115000"/>
              </a:lnSpc>
            </a:pPr>
            <a:r>
              <a:rPr lang="en-ID" sz="1200" b="1"/>
              <a:t>Lapisan Input (Input Layer):</a:t>
            </a:r>
            <a:r>
              <a:rPr lang="en-ID" sz="1200"/>
              <a:t> menerima pola input dari luar.</a:t>
            </a:r>
            <a:endParaRPr sz="1200">
              <a:solidFill>
                <a:schemeClr val="dk1"/>
              </a:solidFill>
              <a:latin typeface="Mulish"/>
              <a:ea typeface="Mulish"/>
              <a:cs typeface="Mulish"/>
              <a:sym typeface="Mulish"/>
            </a:endParaRPr>
          </a:p>
        </p:txBody>
      </p:sp>
      <p:sp>
        <p:nvSpPr>
          <p:cNvPr id="1800" name="Google Shape;1800;p43"/>
          <p:cNvSpPr txBox="1"/>
          <p:nvPr/>
        </p:nvSpPr>
        <p:spPr>
          <a:xfrm>
            <a:off x="1104012" y="3042540"/>
            <a:ext cx="2315520" cy="854100"/>
          </a:xfrm>
          <a:prstGeom prst="rect">
            <a:avLst/>
          </a:prstGeom>
          <a:noFill/>
          <a:ln>
            <a:noFill/>
          </a:ln>
        </p:spPr>
        <p:txBody>
          <a:bodyPr spcFirstLastPara="1" wrap="square" lIns="91425" tIns="91425" rIns="91425" bIns="91425" anchor="t" anchorCtr="0">
            <a:noAutofit/>
          </a:bodyPr>
          <a:lstStyle/>
          <a:p>
            <a:pPr lvl="0" algn="r">
              <a:lnSpc>
                <a:spcPct val="115000"/>
              </a:lnSpc>
            </a:pPr>
            <a:r>
              <a:rPr lang="en-ID" sz="1200" b="1"/>
              <a:t>Lapisan Tersembunyi (Hidden Layer):</a:t>
            </a:r>
            <a:r>
              <a:rPr lang="en-ID" sz="1200"/>
              <a:t> melakukan pemrosesan dan menghasilkan output internal yang tidak dapat diamati langsung.</a:t>
            </a:r>
            <a:endParaRPr sz="1200">
              <a:solidFill>
                <a:schemeClr val="dk1"/>
              </a:solidFill>
              <a:latin typeface="Mulish"/>
              <a:ea typeface="Mulish"/>
              <a:cs typeface="Mulish"/>
              <a:sym typeface="Mulish"/>
            </a:endParaRPr>
          </a:p>
        </p:txBody>
      </p:sp>
      <p:sp>
        <p:nvSpPr>
          <p:cNvPr id="1801" name="Google Shape;1801;p43"/>
          <p:cNvSpPr txBox="1"/>
          <p:nvPr/>
        </p:nvSpPr>
        <p:spPr>
          <a:xfrm>
            <a:off x="5724470" y="3192660"/>
            <a:ext cx="2124600" cy="755350"/>
          </a:xfrm>
          <a:prstGeom prst="rect">
            <a:avLst/>
          </a:prstGeom>
          <a:noFill/>
          <a:ln>
            <a:noFill/>
          </a:ln>
        </p:spPr>
        <p:txBody>
          <a:bodyPr spcFirstLastPara="1" wrap="square" lIns="91425" tIns="91425" rIns="91425" bIns="91425" anchor="t" anchorCtr="0">
            <a:noAutofit/>
          </a:bodyPr>
          <a:lstStyle/>
          <a:p>
            <a:pPr lvl="0">
              <a:lnSpc>
                <a:spcPct val="115000"/>
              </a:lnSpc>
            </a:pPr>
            <a:r>
              <a:rPr lang="en-ID" sz="1200" b="1"/>
              <a:t>Lapisan Output (Output Layer):</a:t>
            </a:r>
            <a:r>
              <a:rPr lang="en-ID" sz="1200"/>
              <a:t> menghasilkan solusi akhir dari JST terhadap masalah yang diberikan.</a:t>
            </a:r>
            <a:endParaRPr sz="1200">
              <a:solidFill>
                <a:schemeClr val="dk1"/>
              </a:solidFill>
              <a:latin typeface="Mulish"/>
              <a:ea typeface="Mulish"/>
              <a:cs typeface="Mulish"/>
              <a:sym typeface="Mulish"/>
            </a:endParaRPr>
          </a:p>
        </p:txBody>
      </p:sp>
      <p:sp>
        <p:nvSpPr>
          <p:cNvPr id="1788" name="Google Shape;1788;p43"/>
          <p:cNvSpPr/>
          <p:nvPr/>
        </p:nvSpPr>
        <p:spPr>
          <a:xfrm>
            <a:off x="5061725" y="1796597"/>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6" name="Google Shape;1796;p43"/>
          <p:cNvSpPr/>
          <p:nvPr/>
        </p:nvSpPr>
        <p:spPr>
          <a:xfrm>
            <a:off x="3495950" y="3311722"/>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0" name="Google Shape;1790;p43"/>
          <p:cNvSpPr/>
          <p:nvPr/>
        </p:nvSpPr>
        <p:spPr>
          <a:xfrm>
            <a:off x="5061725" y="3311722"/>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802" name="Google Shape;1802;p43"/>
          <p:cNvSpPr txBox="1"/>
          <p:nvPr/>
        </p:nvSpPr>
        <p:spPr>
          <a:xfrm>
            <a:off x="3464900" y="1915259"/>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803" name="Google Shape;1803;p43"/>
          <p:cNvSpPr txBox="1"/>
          <p:nvPr/>
        </p:nvSpPr>
        <p:spPr>
          <a:xfrm>
            <a:off x="5030675" y="1915259"/>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804" name="Google Shape;1804;p43"/>
          <p:cNvSpPr txBox="1"/>
          <p:nvPr/>
        </p:nvSpPr>
        <p:spPr>
          <a:xfrm>
            <a:off x="3464900" y="3430384"/>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1805" name="Google Shape;1805;p43"/>
          <p:cNvSpPr txBox="1"/>
          <p:nvPr/>
        </p:nvSpPr>
        <p:spPr>
          <a:xfrm>
            <a:off x="5030675" y="3430384"/>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4</a:t>
            </a:r>
            <a:endParaRPr>
              <a:solidFill>
                <a:schemeClr val="dk1"/>
              </a:solidFill>
              <a:latin typeface="Mulish"/>
              <a:ea typeface="Mulish"/>
              <a:cs typeface="Mulish"/>
              <a:sym typeface="Mulish"/>
            </a:endParaRPr>
          </a:p>
        </p:txBody>
      </p:sp>
      <p:sp>
        <p:nvSpPr>
          <p:cNvPr id="2" name="Google Shape;1498;p30">
            <a:extLst>
              <a:ext uri="{FF2B5EF4-FFF2-40B4-BE49-F238E27FC236}">
                <a16:creationId xmlns:a16="http://schemas.microsoft.com/office/drawing/2014/main" id="{25CC690D-255C-D394-7E30-9EB67A7672E6}"/>
              </a:ext>
            </a:extLst>
          </p:cNvPr>
          <p:cNvSpPr txBox="1">
            <a:spLocks/>
          </p:cNvSpPr>
          <p:nvPr/>
        </p:nvSpPr>
        <p:spPr>
          <a:xfrm>
            <a:off x="726450" y="4160305"/>
            <a:ext cx="7410683" cy="678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sz="1200"/>
              <a:t>Referensi :</a:t>
            </a:r>
          </a:p>
          <a:p>
            <a:pPr marL="0" indent="0"/>
            <a:r>
              <a:rPr lang="sv-SE" sz="900"/>
              <a:t>Puspitaningrum, 2006. Landasan Teori Jaringan Saraf Tiruan. UIN Suska Riau — https://repository.uin-suska.ac.id/2991/3/BAB%20II.pdf</a:t>
            </a:r>
          </a:p>
          <a:p>
            <a:pPr marL="0" indent="0"/>
            <a:r>
              <a:rPr lang="sv-SE" sz="900"/>
              <a:t>Zahir, L.A. (2022). Jaringan Saraf Tiruan (JST). Jurnal Daktilitas — https://journal.unita.ac.id/index.php/daktilitas/article/download/1220/701</a:t>
            </a:r>
          </a:p>
          <a:p>
            <a:pPr marL="0" indent="0"/>
            <a:endParaRPr lang="en-ID"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4C1D-4740-EAA7-4685-698F6A6B70AB}"/>
              </a:ext>
            </a:extLst>
          </p:cNvPr>
          <p:cNvSpPr>
            <a:spLocks noGrp="1"/>
          </p:cNvSpPr>
          <p:nvPr>
            <p:ph type="title"/>
          </p:nvPr>
        </p:nvSpPr>
        <p:spPr/>
        <p:txBody>
          <a:bodyPr/>
          <a:lstStyle/>
          <a:p>
            <a:pPr algn="ctr"/>
            <a:r>
              <a:rPr lang="en-US"/>
              <a:t>Kompoen Jaringan (JST)</a:t>
            </a:r>
            <a:endParaRPr lang="en-ID"/>
          </a:p>
        </p:txBody>
      </p:sp>
      <p:pic>
        <p:nvPicPr>
          <p:cNvPr id="4" name="Picture 3">
            <a:extLst>
              <a:ext uri="{FF2B5EF4-FFF2-40B4-BE49-F238E27FC236}">
                <a16:creationId xmlns:a16="http://schemas.microsoft.com/office/drawing/2014/main" id="{02124174-D207-2A6B-3D1D-EAD1038EB707}"/>
              </a:ext>
            </a:extLst>
          </p:cNvPr>
          <p:cNvPicPr>
            <a:picLocks noChangeAspect="1"/>
          </p:cNvPicPr>
          <p:nvPr/>
        </p:nvPicPr>
        <p:blipFill>
          <a:blip r:embed="rId2"/>
          <a:stretch>
            <a:fillRect/>
          </a:stretch>
        </p:blipFill>
        <p:spPr>
          <a:xfrm>
            <a:off x="2134363" y="1231829"/>
            <a:ext cx="4875274" cy="3545654"/>
          </a:xfrm>
          <a:prstGeom prst="rect">
            <a:avLst/>
          </a:prstGeom>
        </p:spPr>
      </p:pic>
    </p:spTree>
    <p:extLst>
      <p:ext uri="{BB962C8B-B14F-4D97-AF65-F5344CB8AC3E}">
        <p14:creationId xmlns:p14="http://schemas.microsoft.com/office/powerpoint/2010/main" val="1440800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33"/>
          <p:cNvSpPr txBox="1">
            <a:spLocks noGrp="1"/>
          </p:cNvSpPr>
          <p:nvPr>
            <p:ph type="title"/>
          </p:nvPr>
        </p:nvSpPr>
        <p:spPr>
          <a:xfrm>
            <a:off x="720000" y="4898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Macam Arsitektur</a:t>
            </a:r>
            <a:endParaRPr sz="3500"/>
          </a:p>
        </p:txBody>
      </p:sp>
      <p:sp>
        <p:nvSpPr>
          <p:cNvPr id="1567" name="Google Shape;1567;p33"/>
          <p:cNvSpPr txBox="1">
            <a:spLocks noGrp="1"/>
          </p:cNvSpPr>
          <p:nvPr>
            <p:ph type="subTitle" idx="2"/>
          </p:nvPr>
        </p:nvSpPr>
        <p:spPr>
          <a:xfrm>
            <a:off x="3763206" y="2415432"/>
            <a:ext cx="3141900" cy="730842"/>
          </a:xfrm>
          <a:prstGeom prst="rect">
            <a:avLst/>
          </a:prstGeom>
        </p:spPr>
        <p:txBody>
          <a:bodyPr spcFirstLastPara="1" wrap="square" lIns="91425" tIns="91425" rIns="91425" bIns="91425" anchor="t" anchorCtr="0">
            <a:noAutofit/>
          </a:bodyPr>
          <a:lstStyle/>
          <a:p>
            <a:pPr marL="0" lvl="0" indent="0"/>
            <a:r>
              <a:rPr lang="en-ID"/>
              <a:t>Hanya memiliki lapisan input dan output, tanpa lapisan tersembunyi.</a:t>
            </a:r>
            <a:endParaRPr/>
          </a:p>
        </p:txBody>
      </p:sp>
      <p:sp>
        <p:nvSpPr>
          <p:cNvPr id="1568" name="Google Shape;1568;p33"/>
          <p:cNvSpPr txBox="1">
            <a:spLocks noGrp="1"/>
          </p:cNvSpPr>
          <p:nvPr>
            <p:ph type="subTitle" idx="3"/>
          </p:nvPr>
        </p:nvSpPr>
        <p:spPr>
          <a:xfrm>
            <a:off x="3763206" y="1919078"/>
            <a:ext cx="3439414" cy="5727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a:t>1. Single Layer Perceptron</a:t>
            </a:r>
            <a:endParaRPr/>
          </a:p>
        </p:txBody>
      </p:sp>
      <p:sp>
        <p:nvSpPr>
          <p:cNvPr id="4" name="Google Shape;1498;p30">
            <a:extLst>
              <a:ext uri="{FF2B5EF4-FFF2-40B4-BE49-F238E27FC236}">
                <a16:creationId xmlns:a16="http://schemas.microsoft.com/office/drawing/2014/main" id="{49E493A1-2854-B7FB-1E4A-CA66169108E4}"/>
              </a:ext>
            </a:extLst>
          </p:cNvPr>
          <p:cNvSpPr txBox="1">
            <a:spLocks/>
          </p:cNvSpPr>
          <p:nvPr/>
        </p:nvSpPr>
        <p:spPr>
          <a:xfrm>
            <a:off x="924674" y="4002799"/>
            <a:ext cx="735266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sz="1200"/>
              <a:t>Referensi :</a:t>
            </a:r>
          </a:p>
          <a:p>
            <a:pPr marL="0" indent="0"/>
            <a:r>
              <a:rPr lang="en-ID" sz="900"/>
              <a:t>Puspitaningrum, 2006. </a:t>
            </a:r>
            <a:r>
              <a:rPr lang="en-ID" sz="900" i="1"/>
              <a:t>Landasan Teori Jaringan Saraf Tiruan</a:t>
            </a:r>
            <a:r>
              <a:rPr lang="en-ID" sz="900"/>
              <a:t>. UIN Suska Riau — </a:t>
            </a:r>
            <a:r>
              <a:rPr lang="en-ID" sz="900">
                <a:hlinkClick r:id="rId3"/>
              </a:rPr>
              <a:t>https://repository.uin-suska.ac.id/2991/3/BAB%20II.pdf</a:t>
            </a:r>
            <a:endParaRPr lang="en-ID" sz="900"/>
          </a:p>
        </p:txBody>
      </p:sp>
      <p:pic>
        <p:nvPicPr>
          <p:cNvPr id="1026" name="Picture 2" descr="Single Layer And Multilayer Perceptron Buy Perceptron Tutorial Point Top  Sellers">
            <a:extLst>
              <a:ext uri="{FF2B5EF4-FFF2-40B4-BE49-F238E27FC236}">
                <a16:creationId xmlns:a16="http://schemas.microsoft.com/office/drawing/2014/main" id="{3B39F2F3-2B0A-83D0-2D16-38CE8FFD09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096"/>
          <a:stretch>
            <a:fillRect/>
          </a:stretch>
        </p:blipFill>
        <p:spPr bwMode="auto">
          <a:xfrm>
            <a:off x="1541458" y="1238267"/>
            <a:ext cx="2088620" cy="2666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4">
          <a:extLst>
            <a:ext uri="{FF2B5EF4-FFF2-40B4-BE49-F238E27FC236}">
              <a16:creationId xmlns:a16="http://schemas.microsoft.com/office/drawing/2014/main" id="{DDC0C9BA-1FA9-CE39-7F6B-62CF59EB209D}"/>
            </a:ext>
          </a:extLst>
        </p:cNvPr>
        <p:cNvGrpSpPr/>
        <p:nvPr/>
      </p:nvGrpSpPr>
      <p:grpSpPr>
        <a:xfrm>
          <a:off x="0" y="0"/>
          <a:ext cx="0" cy="0"/>
          <a:chOff x="0" y="0"/>
          <a:chExt cx="0" cy="0"/>
        </a:xfrm>
      </p:grpSpPr>
      <p:sp>
        <p:nvSpPr>
          <p:cNvPr id="1565" name="Google Shape;1565;p33">
            <a:extLst>
              <a:ext uri="{FF2B5EF4-FFF2-40B4-BE49-F238E27FC236}">
                <a16:creationId xmlns:a16="http://schemas.microsoft.com/office/drawing/2014/main" id="{3DC4C48D-CBE0-26F6-451F-7D9F5A996595}"/>
              </a:ext>
            </a:extLst>
          </p:cNvPr>
          <p:cNvSpPr txBox="1">
            <a:spLocks noGrp="1"/>
          </p:cNvSpPr>
          <p:nvPr>
            <p:ph type="title"/>
          </p:nvPr>
        </p:nvSpPr>
        <p:spPr>
          <a:xfrm>
            <a:off x="720000" y="4898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Macam Arsitektur</a:t>
            </a:r>
            <a:endParaRPr sz="3500"/>
          </a:p>
        </p:txBody>
      </p:sp>
      <p:sp>
        <p:nvSpPr>
          <p:cNvPr id="4" name="Google Shape;1498;p30">
            <a:extLst>
              <a:ext uri="{FF2B5EF4-FFF2-40B4-BE49-F238E27FC236}">
                <a16:creationId xmlns:a16="http://schemas.microsoft.com/office/drawing/2014/main" id="{4332F4A9-477A-E734-26BE-2765153B60F8}"/>
              </a:ext>
            </a:extLst>
          </p:cNvPr>
          <p:cNvSpPr txBox="1">
            <a:spLocks/>
          </p:cNvSpPr>
          <p:nvPr/>
        </p:nvSpPr>
        <p:spPr>
          <a:xfrm>
            <a:off x="924674" y="4002799"/>
            <a:ext cx="735266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sz="1200"/>
              <a:t>Referensi :</a:t>
            </a:r>
          </a:p>
          <a:p>
            <a:pPr marL="0" indent="0"/>
            <a:r>
              <a:rPr lang="en-ID" sz="900"/>
              <a:t>Puspitaningrum, 2006. </a:t>
            </a:r>
            <a:r>
              <a:rPr lang="en-ID" sz="900" i="1"/>
              <a:t>Landasan Teori Jaringan Saraf Tiruan</a:t>
            </a:r>
            <a:r>
              <a:rPr lang="en-ID" sz="900"/>
              <a:t>. UIN Suska Riau — </a:t>
            </a:r>
            <a:r>
              <a:rPr lang="en-ID" sz="900">
                <a:hlinkClick r:id="rId3"/>
              </a:rPr>
              <a:t>https://repository.uin-suska.ac.id/2991/3/BAB%20II.pdf</a:t>
            </a:r>
            <a:endParaRPr lang="en-ID" sz="900"/>
          </a:p>
        </p:txBody>
      </p:sp>
      <p:pic>
        <p:nvPicPr>
          <p:cNvPr id="1026" name="Picture 2" descr="Single Layer And Multilayer Perceptron Buy Perceptron Tutorial Point Top  Sellers">
            <a:extLst>
              <a:ext uri="{FF2B5EF4-FFF2-40B4-BE49-F238E27FC236}">
                <a16:creationId xmlns:a16="http://schemas.microsoft.com/office/drawing/2014/main" id="{DDB656C8-2964-1071-801A-31D22B76A3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138" r="565"/>
          <a:stretch>
            <a:fillRect/>
          </a:stretch>
        </p:blipFill>
        <p:spPr bwMode="auto">
          <a:xfrm>
            <a:off x="1571946" y="1238267"/>
            <a:ext cx="2239766" cy="266696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566;p33">
            <a:extLst>
              <a:ext uri="{FF2B5EF4-FFF2-40B4-BE49-F238E27FC236}">
                <a16:creationId xmlns:a16="http://schemas.microsoft.com/office/drawing/2014/main" id="{353FE1AA-49E6-BC98-39D8-E153EEDF61FD}"/>
              </a:ext>
            </a:extLst>
          </p:cNvPr>
          <p:cNvSpPr txBox="1">
            <a:spLocks noGrp="1"/>
          </p:cNvSpPr>
          <p:nvPr>
            <p:ph type="subTitle" idx="1"/>
          </p:nvPr>
        </p:nvSpPr>
        <p:spPr>
          <a:xfrm>
            <a:off x="4046772" y="2480532"/>
            <a:ext cx="3791606" cy="1134900"/>
          </a:xfrm>
          <a:prstGeom prst="rect">
            <a:avLst/>
          </a:prstGeom>
        </p:spPr>
        <p:txBody>
          <a:bodyPr spcFirstLastPara="1" wrap="square" lIns="91425" tIns="91425" rIns="91425" bIns="91425" anchor="t" anchorCtr="0">
            <a:noAutofit/>
          </a:bodyPr>
          <a:lstStyle/>
          <a:p>
            <a:pPr marL="0" lvl="0" indent="0"/>
            <a:r>
              <a:rPr lang="en-ID"/>
              <a:t>Memiliki lapisan input, satu atau lebih hidden layer, dan lapisan output.</a:t>
            </a:r>
            <a:endParaRPr/>
          </a:p>
        </p:txBody>
      </p:sp>
      <p:sp>
        <p:nvSpPr>
          <p:cNvPr id="8" name="Google Shape;1569;p33">
            <a:extLst>
              <a:ext uri="{FF2B5EF4-FFF2-40B4-BE49-F238E27FC236}">
                <a16:creationId xmlns:a16="http://schemas.microsoft.com/office/drawing/2014/main" id="{668E106D-B263-2B11-4305-B199693D9DEE}"/>
              </a:ext>
            </a:extLst>
          </p:cNvPr>
          <p:cNvSpPr txBox="1">
            <a:spLocks/>
          </p:cNvSpPr>
          <p:nvPr/>
        </p:nvSpPr>
        <p:spPr>
          <a:xfrm>
            <a:off x="4046772" y="1984178"/>
            <a:ext cx="4377228" cy="4963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Albert Sans"/>
                <a:ea typeface="Albert Sans"/>
                <a:cs typeface="Albert Sans"/>
                <a:sym typeface="Albert Sans"/>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ID"/>
              <a:t>2. Multi Layer Perceptron (MLP)</a:t>
            </a:r>
          </a:p>
        </p:txBody>
      </p:sp>
    </p:spTree>
    <p:extLst>
      <p:ext uri="{BB962C8B-B14F-4D97-AF65-F5344CB8AC3E}">
        <p14:creationId xmlns:p14="http://schemas.microsoft.com/office/powerpoint/2010/main" val="2980517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screte Mathematics: Graph Theory and Networks - 12th Grade by Slidesgo">
  <a:themeElements>
    <a:clrScheme name="Simple Light">
      <a:dk1>
        <a:srgbClr val="1A1A1A"/>
      </a:dk1>
      <a:lt1>
        <a:srgbClr val="FEFDFA"/>
      </a:lt1>
      <a:dk2>
        <a:srgbClr val="434343"/>
      </a:dk2>
      <a:lt2>
        <a:srgbClr val="FF2E20"/>
      </a:lt2>
      <a:accent1>
        <a:srgbClr val="FFD966"/>
      </a:accent1>
      <a:accent2>
        <a:srgbClr val="86CF64"/>
      </a:accent2>
      <a:accent3>
        <a:srgbClr val="04B4D8"/>
      </a:accent3>
      <a:accent4>
        <a:srgbClr val="FFFFFF"/>
      </a:accent4>
      <a:accent5>
        <a:srgbClr val="FFFFFF"/>
      </a:accent5>
      <a:accent6>
        <a:srgbClr val="FFFFFF"/>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2352</Words>
  <Application>Microsoft Macintosh PowerPoint</Application>
  <PresentationFormat>On-screen Show (16:9)</PresentationFormat>
  <Paragraphs>193</Paragraphs>
  <Slides>28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Lato</vt:lpstr>
      <vt:lpstr>DM Sans</vt:lpstr>
      <vt:lpstr>Nunito Light</vt:lpstr>
      <vt:lpstr>Albert Sans</vt:lpstr>
      <vt:lpstr>Anaheim</vt:lpstr>
      <vt:lpstr>Mulish</vt:lpstr>
      <vt:lpstr>Discrete Mathematics: Graph Theory and Networks - 12th Grade by Slidesgo</vt:lpstr>
      <vt:lpstr>Jaringan Saraf Tiruan (JST)</vt:lpstr>
      <vt:lpstr>ANGGOTA KELOMPOK 3</vt:lpstr>
      <vt:lpstr>Apa Sih Itu Jaringan Saraf Tiruan (JST)?</vt:lpstr>
      <vt:lpstr>Sejarah JST</vt:lpstr>
      <vt:lpstr>Penentuan JST</vt:lpstr>
      <vt:lpstr>Komponen Jaringan (JST)</vt:lpstr>
      <vt:lpstr>Kompoen Jaringan (JST)</vt:lpstr>
      <vt:lpstr>Macam Arsitektur</vt:lpstr>
      <vt:lpstr>Macam Arsitektur</vt:lpstr>
      <vt:lpstr>Macam Arsitektur</vt:lpstr>
      <vt:lpstr>Paradigma Pembelajaran</vt:lpstr>
      <vt:lpstr>Pengenalan Backpropagation</vt:lpstr>
      <vt:lpstr>Tahapan Backpropagation</vt:lpstr>
      <vt:lpstr>Fungsi Aktivasi </vt:lpstr>
      <vt:lpstr>CONTOH SOAL </vt:lpstr>
      <vt:lpstr>PowerPoint Presentation</vt:lpstr>
      <vt:lpstr>Langkah-Langkah penyelesaian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Fase III : Perubahan Bobot</vt:lpstr>
      <vt:lpstr>Fase III : Perubahan Bobot</vt:lpstr>
      <vt:lpstr>KESIMPULAN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Belidiputragroup1052</cp:lastModifiedBy>
  <cp:revision>3</cp:revision>
  <dcterms:modified xsi:type="dcterms:W3CDTF">2025-12-01T16:10:48Z</dcterms:modified>
</cp:coreProperties>
</file>